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sldIdLst>
    <p:sldId id="466" r:id="rId5"/>
    <p:sldId id="467" r:id="rId6"/>
    <p:sldId id="468" r:id="rId7"/>
    <p:sldId id="469" r:id="rId8"/>
    <p:sldId id="470" r:id="rId9"/>
    <p:sldId id="471" r:id="rId10"/>
    <p:sldId id="472" r:id="rId11"/>
    <p:sldId id="473" r:id="rId12"/>
    <p:sldId id="474" r:id="rId13"/>
    <p:sldId id="475" r:id="rId14"/>
    <p:sldId id="476" r:id="rId15"/>
    <p:sldId id="477" r:id="rId16"/>
    <p:sldId id="478" r:id="rId17"/>
    <p:sldId id="479" r:id="rId18"/>
    <p:sldId id="480" r:id="rId19"/>
    <p:sldId id="481" r:id="rId20"/>
    <p:sldId id="482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2" r:id="rId31"/>
    <p:sldId id="493" r:id="rId32"/>
    <p:sldId id="494" r:id="rId33"/>
    <p:sldId id="495" r:id="rId34"/>
    <p:sldId id="496" r:id="rId35"/>
    <p:sldId id="497" r:id="rId36"/>
    <p:sldId id="498" r:id="rId37"/>
    <p:sldId id="499" r:id="rId38"/>
    <p:sldId id="500" r:id="rId39"/>
    <p:sldId id="501" r:id="rId40"/>
    <p:sldId id="502" r:id="rId41"/>
    <p:sldId id="503" r:id="rId42"/>
    <p:sldId id="504" r:id="rId43"/>
    <p:sldId id="505" r:id="rId44"/>
    <p:sldId id="506" r:id="rId45"/>
    <p:sldId id="507" r:id="rId46"/>
    <p:sldId id="508" r:id="rId47"/>
    <p:sldId id="509" r:id="rId48"/>
    <p:sldId id="510" r:id="rId49"/>
    <p:sldId id="511" r:id="rId50"/>
    <p:sldId id="512" r:id="rId51"/>
    <p:sldId id="256" r:id="rId52"/>
    <p:sldId id="257" r:id="rId53"/>
    <p:sldId id="258" r:id="rId54"/>
    <p:sldId id="259" r:id="rId55"/>
    <p:sldId id="260" r:id="rId56"/>
    <p:sldId id="261" r:id="rId57"/>
    <p:sldId id="262" r:id="rId58"/>
    <p:sldId id="263" r:id="rId59"/>
    <p:sldId id="264" r:id="rId60"/>
    <p:sldId id="265" r:id="rId61"/>
    <p:sldId id="266" r:id="rId62"/>
    <p:sldId id="267" r:id="rId63"/>
    <p:sldId id="268" r:id="rId64"/>
    <p:sldId id="269" r:id="rId65"/>
    <p:sldId id="270" r:id="rId66"/>
    <p:sldId id="271" r:id="rId67"/>
    <p:sldId id="272" r:id="rId68"/>
    <p:sldId id="273" r:id="rId69"/>
    <p:sldId id="274" r:id="rId70"/>
    <p:sldId id="275" r:id="rId71"/>
    <p:sldId id="276" r:id="rId72"/>
    <p:sldId id="277" r:id="rId73"/>
    <p:sldId id="278" r:id="rId74"/>
    <p:sldId id="279" r:id="rId75"/>
    <p:sldId id="280" r:id="rId76"/>
    <p:sldId id="281" r:id="rId77"/>
    <p:sldId id="282" r:id="rId78"/>
    <p:sldId id="283" r:id="rId79"/>
    <p:sldId id="284" r:id="rId80"/>
    <p:sldId id="285" r:id="rId81"/>
    <p:sldId id="286" r:id="rId82"/>
    <p:sldId id="287" r:id="rId83"/>
    <p:sldId id="288" r:id="rId84"/>
    <p:sldId id="289" r:id="rId85"/>
    <p:sldId id="290" r:id="rId86"/>
    <p:sldId id="291" r:id="rId87"/>
    <p:sldId id="292" r:id="rId88"/>
    <p:sldId id="293" r:id="rId89"/>
    <p:sldId id="294" r:id="rId90"/>
    <p:sldId id="295" r:id="rId91"/>
    <p:sldId id="296" r:id="rId92"/>
    <p:sldId id="297" r:id="rId93"/>
    <p:sldId id="298" r:id="rId94"/>
    <p:sldId id="299" r:id="rId95"/>
    <p:sldId id="300" r:id="rId96"/>
    <p:sldId id="301" r:id="rId97"/>
    <p:sldId id="302" r:id="rId98"/>
    <p:sldId id="303" r:id="rId99"/>
    <p:sldId id="304" r:id="rId100"/>
    <p:sldId id="305" r:id="rId101"/>
    <p:sldId id="306" r:id="rId102"/>
    <p:sldId id="307" r:id="rId103"/>
    <p:sldId id="308" r:id="rId104"/>
    <p:sldId id="309" r:id="rId105"/>
    <p:sldId id="310" r:id="rId106"/>
    <p:sldId id="311" r:id="rId107"/>
    <p:sldId id="312" r:id="rId108"/>
    <p:sldId id="313" r:id="rId109"/>
    <p:sldId id="314" r:id="rId110"/>
    <p:sldId id="315" r:id="rId111"/>
    <p:sldId id="316" r:id="rId112"/>
    <p:sldId id="317" r:id="rId113"/>
    <p:sldId id="318" r:id="rId114"/>
    <p:sldId id="319" r:id="rId115"/>
    <p:sldId id="320" r:id="rId116"/>
    <p:sldId id="321" r:id="rId117"/>
    <p:sldId id="322" r:id="rId118"/>
    <p:sldId id="323" r:id="rId119"/>
    <p:sldId id="324" r:id="rId120"/>
    <p:sldId id="325" r:id="rId121"/>
    <p:sldId id="326" r:id="rId122"/>
    <p:sldId id="327" r:id="rId123"/>
    <p:sldId id="328" r:id="rId124"/>
    <p:sldId id="329" r:id="rId125"/>
    <p:sldId id="330" r:id="rId126"/>
    <p:sldId id="331" r:id="rId127"/>
    <p:sldId id="332" r:id="rId128"/>
    <p:sldId id="333" r:id="rId129"/>
    <p:sldId id="334" r:id="rId130"/>
    <p:sldId id="335" r:id="rId131"/>
    <p:sldId id="336" r:id="rId132"/>
    <p:sldId id="337" r:id="rId133"/>
    <p:sldId id="338" r:id="rId134"/>
    <p:sldId id="339" r:id="rId135"/>
    <p:sldId id="340" r:id="rId136"/>
    <p:sldId id="341" r:id="rId137"/>
    <p:sldId id="342" r:id="rId138"/>
    <p:sldId id="343" r:id="rId139"/>
    <p:sldId id="344" r:id="rId140"/>
    <p:sldId id="345" r:id="rId141"/>
    <p:sldId id="346" r:id="rId142"/>
    <p:sldId id="347" r:id="rId143"/>
    <p:sldId id="348" r:id="rId144"/>
    <p:sldId id="349" r:id="rId145"/>
    <p:sldId id="350" r:id="rId146"/>
    <p:sldId id="351" r:id="rId147"/>
    <p:sldId id="352" r:id="rId148"/>
    <p:sldId id="353" r:id="rId149"/>
    <p:sldId id="354" r:id="rId150"/>
    <p:sldId id="355" r:id="rId151"/>
    <p:sldId id="356" r:id="rId152"/>
    <p:sldId id="357" r:id="rId153"/>
    <p:sldId id="358" r:id="rId154"/>
    <p:sldId id="359" r:id="rId155"/>
    <p:sldId id="360" r:id="rId156"/>
    <p:sldId id="361" r:id="rId157"/>
    <p:sldId id="362" r:id="rId158"/>
    <p:sldId id="363" r:id="rId159"/>
    <p:sldId id="364" r:id="rId160"/>
    <p:sldId id="365" r:id="rId161"/>
    <p:sldId id="366" r:id="rId162"/>
    <p:sldId id="367" r:id="rId163"/>
    <p:sldId id="368" r:id="rId164"/>
    <p:sldId id="369" r:id="rId165"/>
    <p:sldId id="370" r:id="rId166"/>
    <p:sldId id="371" r:id="rId167"/>
    <p:sldId id="372" r:id="rId168"/>
    <p:sldId id="373" r:id="rId169"/>
    <p:sldId id="374" r:id="rId170"/>
    <p:sldId id="375" r:id="rId171"/>
    <p:sldId id="376" r:id="rId172"/>
    <p:sldId id="377" r:id="rId173"/>
    <p:sldId id="378" r:id="rId174"/>
    <p:sldId id="379" r:id="rId175"/>
    <p:sldId id="380" r:id="rId176"/>
    <p:sldId id="381" r:id="rId177"/>
    <p:sldId id="382" r:id="rId178"/>
    <p:sldId id="383" r:id="rId179"/>
    <p:sldId id="384" r:id="rId180"/>
    <p:sldId id="385" r:id="rId181"/>
    <p:sldId id="386" r:id="rId182"/>
    <p:sldId id="387" r:id="rId183"/>
    <p:sldId id="388" r:id="rId184"/>
    <p:sldId id="389" r:id="rId185"/>
    <p:sldId id="390" r:id="rId186"/>
    <p:sldId id="391" r:id="rId187"/>
    <p:sldId id="392" r:id="rId188"/>
    <p:sldId id="393" r:id="rId189"/>
    <p:sldId id="394" r:id="rId190"/>
    <p:sldId id="395" r:id="rId191"/>
    <p:sldId id="396" r:id="rId192"/>
    <p:sldId id="397" r:id="rId193"/>
    <p:sldId id="398" r:id="rId194"/>
    <p:sldId id="399" r:id="rId195"/>
    <p:sldId id="400" r:id="rId196"/>
    <p:sldId id="401" r:id="rId197"/>
    <p:sldId id="402" r:id="rId198"/>
    <p:sldId id="403" r:id="rId199"/>
    <p:sldId id="404" r:id="rId200"/>
    <p:sldId id="405" r:id="rId201"/>
    <p:sldId id="406" r:id="rId202"/>
    <p:sldId id="407" r:id="rId203"/>
    <p:sldId id="408" r:id="rId204"/>
    <p:sldId id="409" r:id="rId205"/>
    <p:sldId id="410" r:id="rId206"/>
    <p:sldId id="411" r:id="rId207"/>
    <p:sldId id="412" r:id="rId208"/>
    <p:sldId id="413" r:id="rId209"/>
    <p:sldId id="414" r:id="rId210"/>
    <p:sldId id="415" r:id="rId211"/>
    <p:sldId id="416" r:id="rId212"/>
    <p:sldId id="417" r:id="rId213"/>
    <p:sldId id="418" r:id="rId214"/>
    <p:sldId id="419" r:id="rId215"/>
    <p:sldId id="420" r:id="rId216"/>
    <p:sldId id="421" r:id="rId217"/>
    <p:sldId id="422" r:id="rId218"/>
    <p:sldId id="423" r:id="rId219"/>
    <p:sldId id="424" r:id="rId220"/>
    <p:sldId id="425" r:id="rId221"/>
    <p:sldId id="426" r:id="rId222"/>
    <p:sldId id="427" r:id="rId223"/>
    <p:sldId id="428" r:id="rId224"/>
    <p:sldId id="429" r:id="rId225"/>
    <p:sldId id="430" r:id="rId226"/>
    <p:sldId id="431" r:id="rId227"/>
    <p:sldId id="432" r:id="rId228"/>
    <p:sldId id="433" r:id="rId229"/>
    <p:sldId id="434" r:id="rId230"/>
    <p:sldId id="435" r:id="rId231"/>
    <p:sldId id="436" r:id="rId232"/>
    <p:sldId id="437" r:id="rId233"/>
    <p:sldId id="438" r:id="rId234"/>
    <p:sldId id="439" r:id="rId235"/>
    <p:sldId id="440" r:id="rId236"/>
    <p:sldId id="441" r:id="rId237"/>
    <p:sldId id="442" r:id="rId238"/>
    <p:sldId id="443" r:id="rId239"/>
    <p:sldId id="444" r:id="rId240"/>
    <p:sldId id="445" r:id="rId241"/>
    <p:sldId id="446" r:id="rId242"/>
    <p:sldId id="447" r:id="rId243"/>
    <p:sldId id="448" r:id="rId244"/>
    <p:sldId id="449" r:id="rId245"/>
    <p:sldId id="450" r:id="rId246"/>
    <p:sldId id="451" r:id="rId247"/>
    <p:sldId id="452" r:id="rId248"/>
    <p:sldId id="453" r:id="rId249"/>
    <p:sldId id="454" r:id="rId250"/>
    <p:sldId id="455" r:id="rId251"/>
    <p:sldId id="456" r:id="rId252"/>
    <p:sldId id="457" r:id="rId253"/>
    <p:sldId id="458" r:id="rId254"/>
    <p:sldId id="459" r:id="rId255"/>
    <p:sldId id="460" r:id="rId256"/>
    <p:sldId id="461" r:id="rId257"/>
    <p:sldId id="462" r:id="rId258"/>
    <p:sldId id="463" r:id="rId259"/>
    <p:sldId id="464" r:id="rId260"/>
    <p:sldId id="465" r:id="rId2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48" autoAdjust="0"/>
    <p:restoredTop sz="96433" autoAdjust="0"/>
  </p:normalViewPr>
  <p:slideViewPr>
    <p:cSldViewPr>
      <p:cViewPr varScale="1">
        <p:scale>
          <a:sx n="115" d="100"/>
          <a:sy n="115" d="100"/>
        </p:scale>
        <p:origin x="1710" y="1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slide" Target="slides/slide203.xml"/><Relationship Id="rId223" Type="http://schemas.openxmlformats.org/officeDocument/2006/relationships/slide" Target="slides/slide219.xml"/><Relationship Id="rId228" Type="http://schemas.openxmlformats.org/officeDocument/2006/relationships/slide" Target="slides/slide224.xml"/><Relationship Id="rId244" Type="http://schemas.openxmlformats.org/officeDocument/2006/relationships/slide" Target="slides/slide240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265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3" Type="http://schemas.openxmlformats.org/officeDocument/2006/relationships/slide" Target="slides/slide209.xml"/><Relationship Id="rId218" Type="http://schemas.openxmlformats.org/officeDocument/2006/relationships/slide" Target="slides/slide214.xml"/><Relationship Id="rId234" Type="http://schemas.openxmlformats.org/officeDocument/2006/relationships/slide" Target="slides/slide230.xml"/><Relationship Id="rId239" Type="http://schemas.openxmlformats.org/officeDocument/2006/relationships/slide" Target="slides/slide235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0" Type="http://schemas.openxmlformats.org/officeDocument/2006/relationships/slide" Target="slides/slide246.xml"/><Relationship Id="rId255" Type="http://schemas.openxmlformats.org/officeDocument/2006/relationships/slide" Target="slides/slide251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0" Type="http://schemas.openxmlformats.org/officeDocument/2006/relationships/slide" Target="slides/slide236.xml"/><Relationship Id="rId245" Type="http://schemas.openxmlformats.org/officeDocument/2006/relationships/slide" Target="slides/slide241.xml"/><Relationship Id="rId261" Type="http://schemas.openxmlformats.org/officeDocument/2006/relationships/slide" Target="slides/slide257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slide" Target="slides/slide21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0" Type="http://schemas.openxmlformats.org/officeDocument/2006/relationships/slide" Target="slides/slide226.xml"/><Relationship Id="rId235" Type="http://schemas.openxmlformats.org/officeDocument/2006/relationships/slide" Target="slides/slide231.xml"/><Relationship Id="rId251" Type="http://schemas.openxmlformats.org/officeDocument/2006/relationships/slide" Target="slides/slide247.xml"/><Relationship Id="rId256" Type="http://schemas.openxmlformats.org/officeDocument/2006/relationships/slide" Target="slides/slide252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241" Type="http://schemas.openxmlformats.org/officeDocument/2006/relationships/slide" Target="slides/slide237.xml"/><Relationship Id="rId246" Type="http://schemas.openxmlformats.org/officeDocument/2006/relationships/slide" Target="slides/slide242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262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viewProps" Target="viewProps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733" Type="http://schemas.microsoft.com/office/2016/11/relationships/changesInfo" Target="changesInfos/changesInfo1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theme" Target="theme/theme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G Westwater (Staff)" userId="7f0a98c6-3f54-49ae-830e-86ac516a83f6" providerId="ADAL" clId="{0931B8FF-8895-FB4D-9C61-ACED473E0931}"/>
    <pc:docChg chg="modSld">
      <pc:chgData name="Mr G Westwater (Staff)" userId="7f0a98c6-3f54-49ae-830e-86ac516a83f6" providerId="ADAL" clId="{0931B8FF-8895-FB4D-9C61-ACED473E0931}" dt="2020-09-06T22:51:58.859" v="9" actId="20577"/>
      <pc:docMkLst>
        <pc:docMk/>
      </pc:docMkLst>
      <pc:sldChg chg="modSp">
        <pc:chgData name="Mr G Westwater (Staff)" userId="7f0a98c6-3f54-49ae-830e-86ac516a83f6" providerId="ADAL" clId="{0931B8FF-8895-FB4D-9C61-ACED473E0931}" dt="2020-09-06T22:51:58.859" v="9" actId="20577"/>
        <pc:sldMkLst>
          <pc:docMk/>
          <pc:sldMk cId="0" sldId="256"/>
        </pc:sldMkLst>
        <pc:spChg chg="mod">
          <ac:chgData name="Mr G Westwater (Staff)" userId="7f0a98c6-3f54-49ae-830e-86ac516a83f6" providerId="ADAL" clId="{0931B8FF-8895-FB4D-9C61-ACED473E0931}" dt="2020-09-06T22:51:58.859" v="9" actId="20577"/>
          <ac:spMkLst>
            <pc:docMk/>
            <pc:sldMk cId="0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" Target="slide2.xml"/><Relationship Id="rId7" Type="http://schemas.openxmlformats.org/officeDocument/2006/relationships/slide" Target="slide39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48.xml"/><Relationship Id="rId4" Type="http://schemas.openxmlformats.org/officeDocument/2006/relationships/slide" Target="slide10.xml"/><Relationship Id="rId9" Type="http://schemas.openxmlformats.org/officeDocument/2006/relationships/slide" Target="slide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.xml"/><Relationship Id="rId4" Type="http://schemas.openxmlformats.org/officeDocument/2006/relationships/image" Target="../media/image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.xml"/><Relationship Id="rId4" Type="http://schemas.openxmlformats.org/officeDocument/2006/relationships/image" Target="../media/image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.xml"/><Relationship Id="rId4" Type="http://schemas.openxmlformats.org/officeDocument/2006/relationships/image" Target="../media/image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7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png"/><Relationship Id="rId4" Type="http://schemas.openxmlformats.org/officeDocument/2006/relationships/image" Target="../media/image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.xml"/><Relationship Id="rId4" Type="http://schemas.openxmlformats.org/officeDocument/2006/relationships/image" Target="../media/image7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1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.xml"/><Relationship Id="rId4" Type="http://schemas.openxmlformats.org/officeDocument/2006/relationships/image" Target="../media/image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image" Target="../media/image2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1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.xml"/><Relationship Id="rId4" Type="http://schemas.openxmlformats.org/officeDocument/2006/relationships/image" Target="../media/image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png"/><Relationship Id="rId4" Type="http://schemas.openxmlformats.org/officeDocument/2006/relationships/image" Target="../media/image2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2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png"/><Relationship Id="rId4" Type="http://schemas.openxmlformats.org/officeDocument/2006/relationships/image" Target="../media/image2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png"/><Relationship Id="rId4" Type="http://schemas.openxmlformats.org/officeDocument/2006/relationships/image" Target="../media/image2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2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png"/><Relationship Id="rId4" Type="http://schemas.openxmlformats.org/officeDocument/2006/relationships/image" Target="../media/image2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png"/><Relationship Id="rId4" Type="http://schemas.openxmlformats.org/officeDocument/2006/relationships/image" Target="../media/image2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png"/><Relationship Id="rId4" Type="http://schemas.openxmlformats.org/officeDocument/2006/relationships/image" Target="../media/image2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png"/><Relationship Id="rId4" Type="http://schemas.openxmlformats.org/officeDocument/2006/relationships/image" Target="../media/image2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6.png"/><Relationship Id="rId4" Type="http://schemas.openxmlformats.org/officeDocument/2006/relationships/image" Target="../media/image2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png"/><Relationship Id="rId4" Type="http://schemas.openxmlformats.org/officeDocument/2006/relationships/image" Target="../media/image2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5.png"/><Relationship Id="rId4" Type="http://schemas.openxmlformats.org/officeDocument/2006/relationships/image" Target="../media/image2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7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slide" Target="slide122.xml"/><Relationship Id="rId18" Type="http://schemas.openxmlformats.org/officeDocument/2006/relationships/slide" Target="slide139.xml"/><Relationship Id="rId26" Type="http://schemas.openxmlformats.org/officeDocument/2006/relationships/slide" Target="slide165.xml"/><Relationship Id="rId39" Type="http://schemas.openxmlformats.org/officeDocument/2006/relationships/slide" Target="slide59.xml"/><Relationship Id="rId21" Type="http://schemas.openxmlformats.org/officeDocument/2006/relationships/slide" Target="slide148.xml"/><Relationship Id="rId34" Type="http://schemas.openxmlformats.org/officeDocument/2006/relationships/slide" Target="slide189.xml"/><Relationship Id="rId42" Type="http://schemas.openxmlformats.org/officeDocument/2006/relationships/slide" Target="slide68.xml"/><Relationship Id="rId47" Type="http://schemas.openxmlformats.org/officeDocument/2006/relationships/slide" Target="slide80.xml"/><Relationship Id="rId50" Type="http://schemas.openxmlformats.org/officeDocument/2006/relationships/slide" Target="slide88.xml"/><Relationship Id="rId55" Type="http://schemas.openxmlformats.org/officeDocument/2006/relationships/slide" Target="slide202.xml"/><Relationship Id="rId63" Type="http://schemas.openxmlformats.org/officeDocument/2006/relationships/slide" Target="slide223.xml"/><Relationship Id="rId68" Type="http://schemas.openxmlformats.org/officeDocument/2006/relationships/slide" Target="slide238.xml"/><Relationship Id="rId7" Type="http://schemas.openxmlformats.org/officeDocument/2006/relationships/slide" Target="slide106.xml"/><Relationship Id="rId71" Type="http://schemas.openxmlformats.org/officeDocument/2006/relationships/slide" Target="slide250.xml"/><Relationship Id="rId2" Type="http://schemas.openxmlformats.org/officeDocument/2006/relationships/slide" Target="slide101.xml"/><Relationship Id="rId16" Type="http://schemas.openxmlformats.org/officeDocument/2006/relationships/slide" Target="slide131.xml"/><Relationship Id="rId29" Type="http://schemas.openxmlformats.org/officeDocument/2006/relationships/slide" Target="slide17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8.xml"/><Relationship Id="rId11" Type="http://schemas.openxmlformats.org/officeDocument/2006/relationships/slide" Target="slide116.xml"/><Relationship Id="rId24" Type="http://schemas.openxmlformats.org/officeDocument/2006/relationships/slide" Target="slide158.xml"/><Relationship Id="rId32" Type="http://schemas.openxmlformats.org/officeDocument/2006/relationships/slide" Target="slide183.xml"/><Relationship Id="rId37" Type="http://schemas.openxmlformats.org/officeDocument/2006/relationships/slide" Target="slide54.xml"/><Relationship Id="rId40" Type="http://schemas.openxmlformats.org/officeDocument/2006/relationships/slide" Target="slide61.xml"/><Relationship Id="rId45" Type="http://schemas.openxmlformats.org/officeDocument/2006/relationships/slide" Target="slide75.xml"/><Relationship Id="rId53" Type="http://schemas.openxmlformats.org/officeDocument/2006/relationships/slide" Target="slide197.xml"/><Relationship Id="rId58" Type="http://schemas.openxmlformats.org/officeDocument/2006/relationships/slide" Target="slide210.xml"/><Relationship Id="rId66" Type="http://schemas.openxmlformats.org/officeDocument/2006/relationships/slide" Target="slide231.xml"/><Relationship Id="rId5" Type="http://schemas.openxmlformats.org/officeDocument/2006/relationships/slide" Target="slide104.xml"/><Relationship Id="rId15" Type="http://schemas.openxmlformats.org/officeDocument/2006/relationships/slide" Target="slide128.xml"/><Relationship Id="rId23" Type="http://schemas.openxmlformats.org/officeDocument/2006/relationships/slide" Target="slide154.xml"/><Relationship Id="rId28" Type="http://schemas.openxmlformats.org/officeDocument/2006/relationships/slide" Target="slide171.xml"/><Relationship Id="rId36" Type="http://schemas.openxmlformats.org/officeDocument/2006/relationships/slide" Target="slide51.xml"/><Relationship Id="rId49" Type="http://schemas.openxmlformats.org/officeDocument/2006/relationships/slide" Target="slide85.xml"/><Relationship Id="rId57" Type="http://schemas.openxmlformats.org/officeDocument/2006/relationships/slide" Target="slide208.xml"/><Relationship Id="rId61" Type="http://schemas.openxmlformats.org/officeDocument/2006/relationships/slide" Target="slide218.xml"/><Relationship Id="rId10" Type="http://schemas.openxmlformats.org/officeDocument/2006/relationships/slide" Target="slide114.xml"/><Relationship Id="rId19" Type="http://schemas.openxmlformats.org/officeDocument/2006/relationships/slide" Target="slide142.xml"/><Relationship Id="rId31" Type="http://schemas.openxmlformats.org/officeDocument/2006/relationships/slide" Target="slide180.xml"/><Relationship Id="rId44" Type="http://schemas.openxmlformats.org/officeDocument/2006/relationships/slide" Target="slide73.xml"/><Relationship Id="rId52" Type="http://schemas.openxmlformats.org/officeDocument/2006/relationships/slide" Target="slide194.xml"/><Relationship Id="rId60" Type="http://schemas.openxmlformats.org/officeDocument/2006/relationships/slide" Target="slide215.xml"/><Relationship Id="rId65" Type="http://schemas.openxmlformats.org/officeDocument/2006/relationships/slide" Target="slide227.xml"/><Relationship Id="rId4" Type="http://schemas.openxmlformats.org/officeDocument/2006/relationships/slide" Target="slide96.xml"/><Relationship Id="rId9" Type="http://schemas.openxmlformats.org/officeDocument/2006/relationships/slide" Target="slide111.xml"/><Relationship Id="rId14" Type="http://schemas.openxmlformats.org/officeDocument/2006/relationships/slide" Target="slide125.xml"/><Relationship Id="rId22" Type="http://schemas.openxmlformats.org/officeDocument/2006/relationships/slide" Target="slide151.xml"/><Relationship Id="rId27" Type="http://schemas.openxmlformats.org/officeDocument/2006/relationships/slide" Target="slide168.xml"/><Relationship Id="rId30" Type="http://schemas.openxmlformats.org/officeDocument/2006/relationships/slide" Target="slide176.xml"/><Relationship Id="rId35" Type="http://schemas.openxmlformats.org/officeDocument/2006/relationships/slide" Target="slide49.xml"/><Relationship Id="rId43" Type="http://schemas.openxmlformats.org/officeDocument/2006/relationships/slide" Target="slide70.xml"/><Relationship Id="rId48" Type="http://schemas.openxmlformats.org/officeDocument/2006/relationships/slide" Target="slide83.xml"/><Relationship Id="rId56" Type="http://schemas.openxmlformats.org/officeDocument/2006/relationships/slide" Target="slide205.xml"/><Relationship Id="rId64" Type="http://schemas.openxmlformats.org/officeDocument/2006/relationships/slide" Target="slide225.xml"/><Relationship Id="rId69" Type="http://schemas.openxmlformats.org/officeDocument/2006/relationships/slide" Target="slide244.xml"/><Relationship Id="rId8" Type="http://schemas.openxmlformats.org/officeDocument/2006/relationships/slide" Target="slide109.xml"/><Relationship Id="rId51" Type="http://schemas.openxmlformats.org/officeDocument/2006/relationships/slide" Target="slide90.xml"/><Relationship Id="rId72" Type="http://schemas.openxmlformats.org/officeDocument/2006/relationships/slide" Target="slide255.xml"/><Relationship Id="rId3" Type="http://schemas.openxmlformats.org/officeDocument/2006/relationships/slide" Target="slide1.xml"/><Relationship Id="rId12" Type="http://schemas.openxmlformats.org/officeDocument/2006/relationships/slide" Target="slide119.xml"/><Relationship Id="rId17" Type="http://schemas.openxmlformats.org/officeDocument/2006/relationships/slide" Target="slide134.xml"/><Relationship Id="rId25" Type="http://schemas.openxmlformats.org/officeDocument/2006/relationships/slide" Target="slide162.xml"/><Relationship Id="rId33" Type="http://schemas.openxmlformats.org/officeDocument/2006/relationships/slide" Target="slide186.xml"/><Relationship Id="rId38" Type="http://schemas.openxmlformats.org/officeDocument/2006/relationships/slide" Target="slide56.xml"/><Relationship Id="rId46" Type="http://schemas.openxmlformats.org/officeDocument/2006/relationships/slide" Target="slide77.xml"/><Relationship Id="rId59" Type="http://schemas.openxmlformats.org/officeDocument/2006/relationships/slide" Target="slide213.xml"/><Relationship Id="rId67" Type="http://schemas.openxmlformats.org/officeDocument/2006/relationships/slide" Target="slide234.xml"/><Relationship Id="rId20" Type="http://schemas.openxmlformats.org/officeDocument/2006/relationships/slide" Target="slide145.xml"/><Relationship Id="rId41" Type="http://schemas.openxmlformats.org/officeDocument/2006/relationships/slide" Target="slide65.xml"/><Relationship Id="rId54" Type="http://schemas.openxmlformats.org/officeDocument/2006/relationships/slide" Target="slide200.xml"/><Relationship Id="rId62" Type="http://schemas.openxmlformats.org/officeDocument/2006/relationships/slide" Target="slide220.xml"/><Relationship Id="rId70" Type="http://schemas.openxmlformats.org/officeDocument/2006/relationships/slide" Target="slide2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.xml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627784" y="548680"/>
            <a:ext cx="4014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anose="030F0702030302020204" pitchFamily="66" charset="0"/>
              </a:rPr>
              <a:t>Conic Sections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6156176" y="198877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899592" y="1988840"/>
            <a:ext cx="129614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SAM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899592" y="2636912"/>
            <a:ext cx="129614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2018</a:t>
            </a: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07504" y="34293"/>
            <a:ext cx="2088232" cy="37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Old Spec Q’s</a:t>
            </a: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899592" y="3285048"/>
            <a:ext cx="129614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2019</a:t>
            </a: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6156176" y="3284984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6156176" y="263697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(ii)</a:t>
            </a:r>
            <a:endParaRPr lang="en-GB" b="1" dirty="0"/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6156176" y="393305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(ii)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73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0728"/>
            <a:ext cx="8496944" cy="35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16" y="836712"/>
            <a:ext cx="6903168" cy="34805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0416" y="836712"/>
            <a:ext cx="6903168" cy="1846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120416" y="2683566"/>
            <a:ext cx="6903168" cy="45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120416" y="3598370"/>
            <a:ext cx="6903168" cy="718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20416" y="3140968"/>
            <a:ext cx="6903168" cy="45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617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20688"/>
            <a:ext cx="8496944" cy="466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2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277" y="3933056"/>
            <a:ext cx="6352203" cy="25202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40277" y="3933056"/>
            <a:ext cx="6352204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Alternatives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6672"/>
            <a:ext cx="8784976" cy="33950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76672"/>
            <a:ext cx="8784976" cy="598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1075186"/>
            <a:ext cx="8784976" cy="625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1700808"/>
            <a:ext cx="8784976" cy="2170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090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4" grpId="0" animBg="1"/>
      <p:bldP spid="1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784976" cy="2028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944926"/>
            <a:ext cx="8064896" cy="25723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7545" y="3870370"/>
            <a:ext cx="8064896" cy="1646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836712"/>
            <a:ext cx="8784976" cy="2028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7544" y="2944926"/>
            <a:ext cx="8064896" cy="926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294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2348880"/>
            <a:ext cx="7488830" cy="38594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182" y="123825"/>
            <a:ext cx="2456706" cy="2163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255" y="1340768"/>
            <a:ext cx="63907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3981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571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335739"/>
            <a:ext cx="8640960" cy="202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3356993"/>
            <a:ext cx="8640960" cy="1389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582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2010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55820"/>
            <a:ext cx="8640960" cy="36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073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548680"/>
            <a:ext cx="8640960" cy="171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267484"/>
            <a:ext cx="8640960" cy="2025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5157192"/>
            <a:ext cx="8640960" cy="464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4293096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533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196752"/>
            <a:ext cx="6943725" cy="31051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0137" y="1196752"/>
            <a:ext cx="6943726" cy="3105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 </a:t>
            </a:r>
            <a:r>
              <a:rPr lang="en-GB" dirty="0" smtClean="0"/>
              <a:t>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79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95" y="1268760"/>
            <a:ext cx="832761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5788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32656"/>
            <a:ext cx="8784976" cy="5788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421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02914"/>
            <a:ext cx="8640960" cy="44180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89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657622"/>
            <a:ext cx="8640960" cy="1557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853818"/>
            <a:ext cx="8640960" cy="1367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215230"/>
            <a:ext cx="8640960" cy="63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6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92696"/>
            <a:ext cx="8640958" cy="44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97059"/>
            <a:ext cx="8424935" cy="59200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3897550"/>
            <a:ext cx="8424935" cy="2411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97059"/>
            <a:ext cx="8424935" cy="439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836337"/>
            <a:ext cx="8424935" cy="3061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5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59" y="1268760"/>
            <a:ext cx="7310682" cy="30243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6659" y="3140968"/>
            <a:ext cx="7310682" cy="1152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16659" y="1268760"/>
            <a:ext cx="731068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2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2604860"/>
            <a:ext cx="5904656" cy="4208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012" y="53259"/>
            <a:ext cx="2350963" cy="25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3620"/>
            <a:ext cx="8640960" cy="5161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517232"/>
            <a:ext cx="7920880" cy="13118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7543" y="5517232"/>
            <a:ext cx="7920881" cy="1311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83620"/>
            <a:ext cx="8640960" cy="956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239851"/>
            <a:ext cx="8640960" cy="1109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3158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2348881"/>
            <a:ext cx="8640960" cy="972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3321486"/>
            <a:ext cx="8640960" cy="2123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808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2" grpId="0" animBg="1"/>
      <p:bldP spid="14" grpId="0" animBg="1"/>
      <p:bldP spid="1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850804"/>
            <a:ext cx="8496944" cy="38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500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836712"/>
            <a:ext cx="8640960" cy="450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24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7485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69332"/>
            <a:ext cx="8640960" cy="581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6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692696"/>
            <a:ext cx="8352926" cy="431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54563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692696"/>
            <a:ext cx="8784976" cy="4545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2041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13028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836712"/>
            <a:ext cx="8640960" cy="1302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564904"/>
            <a:ext cx="8640960" cy="27792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2564904"/>
            <a:ext cx="8640960" cy="2779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970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0330"/>
            <a:ext cx="8640960" cy="56209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69332"/>
            <a:ext cx="8640960" cy="5651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2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628800"/>
            <a:ext cx="8208912" cy="21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90202"/>
            <a:ext cx="8640960" cy="12947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990202"/>
            <a:ext cx="8640960" cy="1309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2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217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04664"/>
            <a:ext cx="8640960" cy="5521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5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692696"/>
            <a:ext cx="8496942" cy="41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7674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32656"/>
            <a:ext cx="8640960" cy="5767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6069172"/>
            <a:ext cx="1119102" cy="74420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0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41163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052736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1772816"/>
            <a:ext cx="8640960" cy="339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913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714" y="3283214"/>
            <a:ext cx="6346572" cy="353016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138" y="44624"/>
            <a:ext cx="2853878" cy="3194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626" y="1916832"/>
            <a:ext cx="781010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3461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512166"/>
            <a:ext cx="8640960" cy="112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2636911"/>
            <a:ext cx="8640960" cy="1286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6742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84976" cy="3846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052736"/>
            <a:ext cx="8784976" cy="3846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98006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7420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404664"/>
            <a:ext cx="8640960" cy="5742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00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48680"/>
            <a:ext cx="8640960" cy="48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74" y="44624"/>
            <a:ext cx="7416829" cy="61466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56176" y="44624"/>
            <a:ext cx="7452327" cy="614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9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6510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1052736"/>
            <a:ext cx="8640960" cy="3651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1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26" y="260648"/>
            <a:ext cx="7283148" cy="590465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8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92696"/>
            <a:ext cx="8352926" cy="47039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8" y="692696"/>
            <a:ext cx="8352925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2708920"/>
            <a:ext cx="8352927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3717032"/>
            <a:ext cx="8352927" cy="1679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24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776864" cy="60016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9" y="260648"/>
            <a:ext cx="7776864" cy="600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115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70" y="1340768"/>
            <a:ext cx="7776860" cy="31185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9" y="1340768"/>
            <a:ext cx="7776864" cy="311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6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344818"/>
            <a:ext cx="7776862" cy="61683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9" y="4365104"/>
            <a:ext cx="7776862" cy="214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83569" y="2852936"/>
            <a:ext cx="777686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83569" y="344818"/>
            <a:ext cx="7776864" cy="2508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8789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88290"/>
            <a:ext cx="8496944" cy="334902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625" y="102573"/>
            <a:ext cx="2928367" cy="27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4907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76672"/>
            <a:ext cx="8784976" cy="4907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7762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50881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8" y="548680"/>
            <a:ext cx="8352925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2780928"/>
            <a:ext cx="8352927" cy="2879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6895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548680"/>
            <a:ext cx="7776862" cy="485201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83569" y="4005064"/>
            <a:ext cx="7776862" cy="1395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83569" y="548680"/>
            <a:ext cx="7776864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144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8640960" cy="37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7632848" cy="58021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5577" y="260649"/>
            <a:ext cx="7632848" cy="5813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3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20404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908720"/>
            <a:ext cx="8496942" cy="4204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08912" cy="586142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87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429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5157192"/>
            <a:ext cx="8496944" cy="67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69332"/>
            <a:ext cx="8496944" cy="4787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7917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44526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2996952"/>
            <a:ext cx="8496942" cy="2004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548680"/>
            <a:ext cx="8496941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816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11800"/>
            <a:ext cx="8640958" cy="35255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313" y="106813"/>
            <a:ext cx="3482727" cy="2618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242" y="2063729"/>
            <a:ext cx="656714" cy="21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7198"/>
            <a:ext cx="8496944" cy="60597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02854"/>
            <a:ext cx="8496944" cy="2894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2996952"/>
            <a:ext cx="8496944" cy="319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7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99950"/>
            <a:ext cx="8784976" cy="4945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99950"/>
            <a:ext cx="8784976" cy="4945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9365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700808"/>
            <a:ext cx="8496940" cy="250986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700808"/>
            <a:ext cx="8496941" cy="2509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0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20688"/>
            <a:ext cx="8640958" cy="50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5137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04664"/>
            <a:ext cx="8496944" cy="5513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57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80728"/>
            <a:ext cx="8496940" cy="363181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700808"/>
            <a:ext cx="8496941" cy="2911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9" y="980728"/>
            <a:ext cx="8496941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9703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052736"/>
            <a:ext cx="8352926" cy="36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6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1355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908720"/>
            <a:ext cx="8496944" cy="4135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80728"/>
            <a:ext cx="6480720" cy="36753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1640" y="980728"/>
            <a:ext cx="6480720" cy="3675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04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68760"/>
            <a:ext cx="8496942" cy="31651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3165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4522090"/>
            <a:ext cx="5616624" cy="12111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63688" y="4522090"/>
            <a:ext cx="5616624" cy="121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13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764704"/>
            <a:ext cx="8496944" cy="409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48899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76672"/>
            <a:ext cx="849694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924944"/>
            <a:ext cx="8496944" cy="2441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28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57" y="116632"/>
            <a:ext cx="7518686" cy="571117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2656" y="116632"/>
            <a:ext cx="7518687" cy="5711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879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764704"/>
            <a:ext cx="8352926" cy="42522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7" y="2204864"/>
            <a:ext cx="8352926" cy="2812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7" y="764704"/>
            <a:ext cx="835292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3237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26849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276872"/>
            <a:ext cx="8496944" cy="167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906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73617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3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16632"/>
            <a:ext cx="7610011" cy="61206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38453" y="116632"/>
            <a:ext cx="7610012" cy="6120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99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692696"/>
            <a:ext cx="8352924" cy="47325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7" y="1988840"/>
            <a:ext cx="8352926" cy="3436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7" y="692696"/>
            <a:ext cx="835292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764704"/>
            <a:ext cx="8640958" cy="42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8230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908720"/>
            <a:ext cx="8496944" cy="382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700808"/>
            <a:ext cx="8352924" cy="291466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7" y="1700808"/>
            <a:ext cx="8352926" cy="291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1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7491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8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7264"/>
            <a:ext cx="8496944" cy="57060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69332"/>
            <a:ext cx="8496944" cy="574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3" y="2583418"/>
            <a:ext cx="7838514" cy="35098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2112234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404664"/>
            <a:ext cx="8784976" cy="2112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52742" y="2583418"/>
            <a:ext cx="7838515" cy="3509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04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80728"/>
            <a:ext cx="8352926" cy="352727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7" y="980728"/>
            <a:ext cx="835292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7" y="1700808"/>
            <a:ext cx="835292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7" y="2564904"/>
            <a:ext cx="8352926" cy="1943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369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92696"/>
            <a:ext cx="8640958" cy="43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7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3913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908720"/>
            <a:ext cx="8496944" cy="339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29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08720"/>
            <a:ext cx="8640958" cy="358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0925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60306"/>
            <a:ext cx="8496944" cy="2824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3275596"/>
            <a:ext cx="8496944" cy="2310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722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6390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5085184"/>
            <a:ext cx="8496944" cy="958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2132856"/>
            <a:ext cx="8496944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369332"/>
            <a:ext cx="8496944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937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3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20688"/>
            <a:ext cx="8640958" cy="47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2215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96952"/>
            <a:ext cx="8496944" cy="10580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764704"/>
            <a:ext cx="8496944" cy="329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41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4033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557466"/>
            <a:ext cx="7200800" cy="11757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76672"/>
            <a:ext cx="8496944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42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700808"/>
            <a:ext cx="8496942" cy="1393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3229602"/>
            <a:ext cx="6867092" cy="9194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1700808"/>
            <a:ext cx="849694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02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2420888"/>
            <a:ext cx="7488830" cy="383601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025" y="116632"/>
            <a:ext cx="2107868" cy="225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365140"/>
            <a:ext cx="656853" cy="21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620688"/>
            <a:ext cx="8352926" cy="48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19142"/>
            <a:ext cx="8496944" cy="51700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69332"/>
            <a:ext cx="8496944" cy="4787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5157192"/>
            <a:ext cx="84969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935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6632"/>
            <a:ext cx="8496946" cy="59456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116632"/>
            <a:ext cx="849694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23525" y="5445224"/>
            <a:ext cx="8496947" cy="617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6" y="1844824"/>
            <a:ext cx="849694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5" y="3140968"/>
            <a:ext cx="8496947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3" y="5012160"/>
            <a:ext cx="8496949" cy="433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4" y="4797152"/>
            <a:ext cx="849694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067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  <p:bldP spid="15" grpId="0" animBg="1"/>
      <p:bldP spid="17" grpId="0" animBg="1"/>
      <p:bldP spid="16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404664"/>
            <a:ext cx="8352926" cy="53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1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1487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69332"/>
            <a:ext cx="8496944" cy="2843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3212976"/>
            <a:ext cx="8496944" cy="2412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7359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4" y="404664"/>
            <a:ext cx="8496952" cy="53040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369332"/>
            <a:ext cx="8496944" cy="1691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23525" y="2060848"/>
            <a:ext cx="8496947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3" y="4797152"/>
            <a:ext cx="8496949" cy="946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4" y="3275596"/>
            <a:ext cx="8496948" cy="152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63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6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548680"/>
            <a:ext cx="8496942" cy="51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0235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764704"/>
            <a:ext cx="8496944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3861048"/>
            <a:ext cx="8496944" cy="92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292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5" y="1340768"/>
            <a:ext cx="8496950" cy="34269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1340768"/>
            <a:ext cx="8496944" cy="342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75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15487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7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6" y="44624"/>
            <a:ext cx="7488830" cy="6361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7666" y="44624"/>
            <a:ext cx="7488830" cy="6361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9509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5485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692696"/>
            <a:ext cx="8496944" cy="4548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6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496944" cy="27815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340768"/>
            <a:ext cx="8496944" cy="278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9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2859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591454"/>
            <a:ext cx="7848871" cy="9896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586372"/>
            <a:ext cx="8496944" cy="3994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73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6950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692696"/>
            <a:ext cx="8496944" cy="469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1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5043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8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26371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2780928"/>
            <a:ext cx="8496944" cy="1125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5148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30344"/>
            <a:ext cx="8496944" cy="31627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130344"/>
            <a:ext cx="8496944" cy="3162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1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20688"/>
            <a:ext cx="8640958" cy="461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2674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2674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00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51638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9" y="1124745"/>
            <a:ext cx="8496944" cy="3516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572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476" y="2564904"/>
            <a:ext cx="6147048" cy="417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77529"/>
            <a:ext cx="3057153" cy="248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551" y="1700809"/>
            <a:ext cx="402506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338" y="116632"/>
            <a:ext cx="5711300" cy="6678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8338" y="116632"/>
            <a:ext cx="5711300" cy="6678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88" y="48994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860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28800"/>
            <a:ext cx="8640960" cy="226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68760"/>
            <a:ext cx="8496942" cy="27318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2731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54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404664"/>
            <a:ext cx="8496942" cy="50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52736"/>
            <a:ext cx="8496942" cy="29548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052736"/>
            <a:ext cx="8496944" cy="2954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10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415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764704"/>
            <a:ext cx="8496944" cy="4415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5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0648"/>
            <a:ext cx="7632848" cy="643493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0939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764704"/>
            <a:ext cx="8496944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3140968"/>
            <a:ext cx="8496944" cy="801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942514"/>
            <a:ext cx="8496944" cy="916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731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31602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196752"/>
            <a:ext cx="8496944" cy="3160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24744"/>
            <a:ext cx="8640960" cy="36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2323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852936"/>
            <a:ext cx="8496942" cy="22617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76672"/>
            <a:ext cx="849694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1556792"/>
            <a:ext cx="8496944" cy="1243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005064"/>
            <a:ext cx="8496944" cy="1109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3528" y="2852936"/>
            <a:ext cx="849694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8956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4173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29110"/>
            <a:ext cx="8352928" cy="4192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6027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42" y="44624"/>
            <a:ext cx="7069806" cy="633670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3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6313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32656"/>
            <a:ext cx="849694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5157192"/>
            <a:ext cx="8496944" cy="806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8642" y="6035975"/>
            <a:ext cx="1169024" cy="777401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3528" y="3717032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323528" y="2132856"/>
            <a:ext cx="849694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75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19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8496944" cy="38583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052736"/>
            <a:ext cx="8496944" cy="140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323528" y="2924944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323528" y="2456220"/>
            <a:ext cx="8496944" cy="468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4077072"/>
            <a:ext cx="8496944" cy="833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743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14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980728"/>
            <a:ext cx="8352928" cy="39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54130"/>
            <a:ext cx="7632848" cy="63497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576" y="254130"/>
            <a:ext cx="7632848" cy="6349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&amp; 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3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66514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1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68254"/>
            <a:ext cx="8496942" cy="51929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468254"/>
            <a:ext cx="8496942" cy="5191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52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45170"/>
            <a:ext cx="8208912" cy="61676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3" y="3165130"/>
            <a:ext cx="8208913" cy="33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7543" y="345170"/>
            <a:ext cx="8208913" cy="2819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5961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700808"/>
            <a:ext cx="8496942" cy="19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76672"/>
            <a:ext cx="8496940" cy="54551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468254"/>
            <a:ext cx="8496942" cy="5463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9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4614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548680"/>
            <a:ext cx="8352926" cy="4173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29110"/>
            <a:ext cx="8352928" cy="4634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2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2470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548680"/>
            <a:ext cx="8640958" cy="49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0185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468254"/>
            <a:ext cx="8496942" cy="3032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9" y="3501008"/>
            <a:ext cx="8496942" cy="1994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79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052736"/>
            <a:ext cx="8496940" cy="35198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1052736"/>
            <a:ext cx="8496942" cy="3519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2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92921"/>
            <a:ext cx="8640960" cy="36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00808"/>
            <a:ext cx="8496942" cy="21931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1700808"/>
            <a:ext cx="8496942" cy="98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9" y="2690204"/>
            <a:ext cx="8496942" cy="1203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06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8640960" cy="3557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2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5925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369332"/>
            <a:ext cx="8496942" cy="2320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9" y="2690204"/>
            <a:ext cx="8496942" cy="330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238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97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74346"/>
            <a:ext cx="7488832" cy="633903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4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4624"/>
            <a:ext cx="5995424" cy="61926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91680" y="44624"/>
            <a:ext cx="5994292" cy="6192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24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496944" cy="29663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412776"/>
            <a:ext cx="8496944" cy="296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8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4937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404664"/>
            <a:ext cx="8352928" cy="4937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3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5084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74" y="88888"/>
            <a:ext cx="6594578" cy="66802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38453" y="88888"/>
            <a:ext cx="6601899" cy="6680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1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20" y="116632"/>
            <a:ext cx="6973812" cy="641557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0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2742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04664"/>
            <a:ext cx="849694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1052736"/>
            <a:ext cx="8496944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717032"/>
            <a:ext cx="8496944" cy="1997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749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60107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188640"/>
            <a:ext cx="8640959" cy="60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7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548680"/>
            <a:ext cx="8640958" cy="48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0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279040"/>
            <a:ext cx="8496942" cy="27260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79040"/>
            <a:ext cx="8496944" cy="493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72816"/>
            <a:ext cx="849694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8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4477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124744"/>
            <a:ext cx="8496944" cy="3447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49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4926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476672"/>
            <a:ext cx="8640959" cy="4926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34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04664"/>
            <a:ext cx="8640960" cy="53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9989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908720"/>
            <a:ext cx="849694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852936"/>
            <a:ext cx="8496944" cy="205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41568"/>
            <a:ext cx="8352928" cy="927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383" y="1306100"/>
            <a:ext cx="6651105" cy="50032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341568"/>
            <a:ext cx="8352928" cy="5967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notes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22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7326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124744"/>
            <a:ext cx="8496944" cy="373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2556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764704"/>
            <a:ext cx="8496944" cy="4255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0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762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586372"/>
            <a:ext cx="8496944" cy="4796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1" y="5877272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5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5"/>
            <a:ext cx="7776863" cy="59355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1559" y="332655"/>
            <a:ext cx="7776864" cy="5935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5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92504"/>
            <a:ext cx="8496944" cy="51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4465"/>
            <a:ext cx="6645942" cy="65690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144465"/>
            <a:ext cx="6645942" cy="6569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95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761272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692696"/>
            <a:ext cx="8496944" cy="4761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8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92696"/>
            <a:ext cx="8640958" cy="47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96" y="116632"/>
            <a:ext cx="7517052" cy="61926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7396" y="116633"/>
            <a:ext cx="7517052" cy="6192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7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036754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692696"/>
            <a:ext cx="8496944" cy="403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98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7"/>
            <a:ext cx="8352928" cy="2870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73616"/>
            <a:ext cx="8352928" cy="927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773616"/>
            <a:ext cx="8352928" cy="3797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1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88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708" y="44624"/>
            <a:ext cx="7170740" cy="627260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1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3942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836712"/>
            <a:ext cx="849694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275596"/>
            <a:ext cx="8496942" cy="1503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0258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1814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836712"/>
            <a:ext cx="8496942" cy="228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126622"/>
            <a:ext cx="8496942" cy="1891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4452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64850"/>
            <a:ext cx="8496942" cy="1880174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64850"/>
            <a:ext cx="8496944" cy="1880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0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6927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620688"/>
            <a:ext cx="8496942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3140968"/>
            <a:ext cx="8496942" cy="2172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677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63" y="98913"/>
            <a:ext cx="6955153" cy="6714463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524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84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155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449024"/>
            <a:ext cx="8496942" cy="2619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299391" cy="86409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3068960"/>
            <a:ext cx="8496942" cy="2591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9151" y="5812531"/>
            <a:ext cx="5119193" cy="5293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49150" y="5805264"/>
            <a:ext cx="5119193" cy="536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736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14250"/>
            <a:ext cx="8496942" cy="53190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9" y="369332"/>
            <a:ext cx="8496942" cy="140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1772816"/>
            <a:ext cx="8496942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0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73616"/>
            <a:ext cx="8352928" cy="927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00808"/>
            <a:ext cx="8352928" cy="3136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773616"/>
            <a:ext cx="8352928" cy="4063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2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02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73616"/>
            <a:ext cx="8352928" cy="927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00808"/>
            <a:ext cx="8352928" cy="3136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773616"/>
            <a:ext cx="8352928" cy="4063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2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412776"/>
            <a:ext cx="8172450" cy="3333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85584"/>
            <a:ext cx="8352928" cy="927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485584"/>
            <a:ext cx="8352928" cy="426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3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9776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92160"/>
            <a:ext cx="8640958" cy="17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4656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9" y="2349896"/>
            <a:ext cx="8496942" cy="2312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9" y="1185212"/>
            <a:ext cx="8496942" cy="116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08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884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04664"/>
            <a:ext cx="8784976" cy="588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54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3520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764704"/>
            <a:ext cx="8784976" cy="4352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5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498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04664"/>
            <a:ext cx="8784976" cy="5498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8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84976" cy="4460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764704"/>
            <a:ext cx="8784976" cy="446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3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6632"/>
            <a:ext cx="7062684" cy="6450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9592" y="116632"/>
            <a:ext cx="7062684" cy="645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68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8250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583866"/>
            <a:ext cx="8640958" cy="486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Alternative 2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053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340768"/>
            <a:ext cx="8784974" cy="24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432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9332"/>
            <a:ext cx="8784976" cy="546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976" cy="4695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20688"/>
            <a:ext cx="8784976" cy="469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40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980728"/>
            <a:ext cx="8784976" cy="23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51842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9" y="548680"/>
            <a:ext cx="8496942" cy="5184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0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3" y="110492"/>
            <a:ext cx="7838514" cy="5982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744" y="110492"/>
            <a:ext cx="7838514" cy="6006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(First 6 Marks)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4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430" y="44624"/>
            <a:ext cx="4495834" cy="3700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431" y="3770980"/>
            <a:ext cx="4495832" cy="2826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2430" y="44624"/>
            <a:ext cx="4495833" cy="6552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(Final 2 Marks)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664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8" y="116632"/>
            <a:ext cx="8208910" cy="5671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8" y="116632"/>
            <a:ext cx="8208910" cy="5671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371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7200800" cy="51160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404664"/>
            <a:ext cx="7200800" cy="5116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 and diagram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4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56" y="332656"/>
            <a:ext cx="7841688" cy="557172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97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410" y="137767"/>
            <a:ext cx="4451180" cy="65824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6410" y="137766"/>
            <a:ext cx="4451180" cy="6603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84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2739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3212976"/>
            <a:ext cx="8640956" cy="1643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2" y="369332"/>
            <a:ext cx="8640956" cy="2774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212976"/>
            <a:ext cx="8640958" cy="1643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937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00" y="119906"/>
            <a:ext cx="5863200" cy="66181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0400" y="119906"/>
            <a:ext cx="5863200" cy="661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7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151620" y="535354"/>
            <a:ext cx="65790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Old Spec </a:t>
            </a:r>
            <a:r>
              <a:rPr lang="en-GB" sz="4400" dirty="0" smtClean="0">
                <a:latin typeface="Comic Sans MS" panose="030F0702030302020204" pitchFamily="66" charset="0"/>
              </a:rPr>
              <a:t>Conic Sections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2123728" y="299701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2009</a:t>
            </a:r>
            <a:endParaRPr lang="en-GB" sz="1400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07504" y="34293"/>
            <a:ext cx="2088232" cy="37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New Spec Q’s</a:t>
            </a: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2123728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2009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2123728" y="353712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Jan </a:t>
            </a:r>
            <a:r>
              <a:rPr lang="en-GB" sz="1400" b="1" dirty="0" smtClean="0"/>
              <a:t>2010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2123728" y="1376848"/>
            <a:ext cx="936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FP1</a:t>
            </a:r>
            <a:endParaRPr lang="en-GB" sz="1400" b="1" dirty="0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2123728" y="245700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2009 (ii)</a:t>
            </a:r>
            <a:endParaRPr lang="en-GB" sz="1400" b="1" dirty="0"/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2123728" y="4077200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Jan </a:t>
            </a:r>
            <a:r>
              <a:rPr lang="en-GB" sz="1400" b="1" dirty="0" smtClean="0"/>
              <a:t>2010 (ii)</a:t>
            </a:r>
            <a:endParaRPr lang="en-GB" sz="1400" b="1" dirty="0"/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2123728" y="461724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2010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2123728" y="5157320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2010 (ii)</a:t>
            </a:r>
            <a:endParaRPr lang="en-GB" sz="1400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2123728" y="569736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2011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16" name="Rectangle 15">
            <a:hlinkClick r:id="rId11" action="ppaction://hlinksldjump"/>
          </p:cNvPr>
          <p:cNvSpPr/>
          <p:nvPr/>
        </p:nvSpPr>
        <p:spPr>
          <a:xfrm>
            <a:off x="2123728" y="623737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2011 (ii)</a:t>
            </a:r>
            <a:endParaRPr lang="en-GB" sz="1400" b="1" dirty="0"/>
          </a:p>
        </p:txBody>
      </p:sp>
      <p:sp>
        <p:nvSpPr>
          <p:cNvPr id="17" name="Rectangle 16">
            <a:hlinkClick r:id="rId12" action="ppaction://hlinksldjump"/>
          </p:cNvPr>
          <p:cNvSpPr/>
          <p:nvPr/>
        </p:nvSpPr>
        <p:spPr>
          <a:xfrm>
            <a:off x="3131840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2011</a:t>
            </a:r>
            <a:endParaRPr lang="en-GB" sz="1400" b="1" dirty="0"/>
          </a:p>
        </p:txBody>
      </p:sp>
      <p:sp>
        <p:nvSpPr>
          <p:cNvPr id="18" name="Rectangle 17">
            <a:hlinkClick r:id="rId13" action="ppaction://hlinksldjump"/>
          </p:cNvPr>
          <p:cNvSpPr/>
          <p:nvPr/>
        </p:nvSpPr>
        <p:spPr>
          <a:xfrm>
            <a:off x="3131840" y="24569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2012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3131840" y="299701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2012 (ii)</a:t>
            </a:r>
            <a:endParaRPr lang="en-GB" sz="1400" b="1" dirty="0"/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3131840" y="353712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2012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3131840" y="407713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2012 (ii)</a:t>
            </a:r>
            <a:endParaRPr lang="en-GB" sz="1400" b="1" dirty="0"/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3131840" y="461724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2013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3131840" y="515725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2013 (ii)</a:t>
            </a:r>
            <a:endParaRPr lang="en-GB" sz="1400" b="1" dirty="0"/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3131840" y="569736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27" name="Rectangle 26">
            <a:hlinkClick r:id="rId20" action="ppaction://hlinksldjump"/>
          </p:cNvPr>
          <p:cNvSpPr/>
          <p:nvPr/>
        </p:nvSpPr>
        <p:spPr>
          <a:xfrm>
            <a:off x="3131840" y="623737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(ii)</a:t>
            </a:r>
            <a:endParaRPr lang="en-GB" sz="1400" b="1" dirty="0"/>
          </a:p>
        </p:txBody>
      </p:sp>
      <p:sp>
        <p:nvSpPr>
          <p:cNvPr id="28" name="Rectangle 27">
            <a:hlinkClick r:id="rId21" action="ppaction://hlinksldjump"/>
          </p:cNvPr>
          <p:cNvSpPr/>
          <p:nvPr/>
        </p:nvSpPr>
        <p:spPr>
          <a:xfrm>
            <a:off x="4139952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(R)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29" name="Rectangle 28">
            <a:hlinkClick r:id="rId22" action="ppaction://hlinksldjump"/>
          </p:cNvPr>
          <p:cNvSpPr/>
          <p:nvPr/>
        </p:nvSpPr>
        <p:spPr>
          <a:xfrm>
            <a:off x="4139952" y="24569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(R) (ii)</a:t>
            </a:r>
            <a:endParaRPr lang="en-GB" sz="1400" b="1" dirty="0"/>
          </a:p>
        </p:txBody>
      </p:sp>
      <p:sp>
        <p:nvSpPr>
          <p:cNvPr id="30" name="Rectangle 29">
            <a:hlinkClick r:id="rId23" action="ppaction://hlinksldjump"/>
          </p:cNvPr>
          <p:cNvSpPr/>
          <p:nvPr/>
        </p:nvSpPr>
        <p:spPr>
          <a:xfrm>
            <a:off x="4139952" y="299701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(W)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31" name="Rectangle 30">
            <a:hlinkClick r:id="rId24" action="ppaction://hlinksldjump"/>
          </p:cNvPr>
          <p:cNvSpPr/>
          <p:nvPr/>
        </p:nvSpPr>
        <p:spPr>
          <a:xfrm>
            <a:off x="4139952" y="353706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(W) (ii)</a:t>
            </a:r>
            <a:endParaRPr lang="en-GB" sz="1400" b="1" dirty="0"/>
          </a:p>
        </p:txBody>
      </p:sp>
      <p:sp>
        <p:nvSpPr>
          <p:cNvPr id="32" name="Rectangle 31">
            <a:hlinkClick r:id="rId25" action="ppaction://hlinksldjump"/>
          </p:cNvPr>
          <p:cNvSpPr/>
          <p:nvPr/>
        </p:nvSpPr>
        <p:spPr>
          <a:xfrm>
            <a:off x="4139952" y="407707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2014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33" name="Rectangle 32">
            <a:hlinkClick r:id="rId26" action="ppaction://hlinksldjump"/>
          </p:cNvPr>
          <p:cNvSpPr/>
          <p:nvPr/>
        </p:nvSpPr>
        <p:spPr>
          <a:xfrm>
            <a:off x="4139952" y="461718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2014 (ii)</a:t>
            </a:r>
            <a:endParaRPr lang="en-GB" sz="1400" b="1" dirty="0"/>
          </a:p>
        </p:txBody>
      </p:sp>
      <p:sp>
        <p:nvSpPr>
          <p:cNvPr id="34" name="Rectangle 33"/>
          <p:cNvSpPr/>
          <p:nvPr/>
        </p:nvSpPr>
        <p:spPr>
          <a:xfrm>
            <a:off x="3131840" y="1376784"/>
            <a:ext cx="2952224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Parabola and Rectangular Hyperbola Only</a:t>
            </a:r>
            <a:endParaRPr lang="en-GB" sz="1400" b="1" dirty="0"/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4139952" y="515719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2014 (R)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4139848" y="569736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2014 (R) (ii)</a:t>
            </a:r>
            <a:endParaRPr lang="en-GB" sz="1400" b="1" dirty="0"/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4139848" y="623737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2015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5148064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2015 (ii)</a:t>
            </a:r>
            <a:endParaRPr lang="en-GB" sz="1400" b="1" dirty="0"/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5148064" y="24569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2016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40" name="Rectangle 39">
            <a:hlinkClick r:id="rId32" action="ppaction://hlinksldjump"/>
          </p:cNvPr>
          <p:cNvSpPr/>
          <p:nvPr/>
        </p:nvSpPr>
        <p:spPr>
          <a:xfrm>
            <a:off x="5148064" y="299695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2016 (ii)</a:t>
            </a:r>
            <a:endParaRPr lang="en-GB" sz="1400" b="1" dirty="0"/>
          </a:p>
        </p:txBody>
      </p:sp>
      <p:sp>
        <p:nvSpPr>
          <p:cNvPr id="41" name="Rectangle 40">
            <a:hlinkClick r:id="rId33" action="ppaction://hlinksldjump"/>
          </p:cNvPr>
          <p:cNvSpPr/>
          <p:nvPr/>
        </p:nvSpPr>
        <p:spPr>
          <a:xfrm>
            <a:off x="5148064" y="353706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2017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42" name="Rectangle 41">
            <a:hlinkClick r:id="rId34" action="ppaction://hlinksldjump"/>
          </p:cNvPr>
          <p:cNvSpPr/>
          <p:nvPr/>
        </p:nvSpPr>
        <p:spPr>
          <a:xfrm>
            <a:off x="5148064" y="407707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2017 (ii)</a:t>
            </a:r>
            <a:endParaRPr lang="en-GB" sz="1400" b="1" dirty="0"/>
          </a:p>
        </p:txBody>
      </p:sp>
      <p:sp>
        <p:nvSpPr>
          <p:cNvPr id="43" name="Rectangle 42"/>
          <p:cNvSpPr/>
          <p:nvPr/>
        </p:nvSpPr>
        <p:spPr>
          <a:xfrm>
            <a:off x="107504" y="1376784"/>
            <a:ext cx="1944008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P5/ Old FP2</a:t>
            </a:r>
            <a:endParaRPr lang="en-GB" sz="1400" b="1" dirty="0"/>
          </a:p>
        </p:txBody>
      </p:sp>
      <p:sp>
        <p:nvSpPr>
          <p:cNvPr id="44" name="Rectangle 43">
            <a:hlinkClick r:id="rId35" action="ppaction://hlinksldjump"/>
          </p:cNvPr>
          <p:cNvSpPr/>
          <p:nvPr/>
        </p:nvSpPr>
        <p:spPr>
          <a:xfrm>
            <a:off x="107608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2002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45" name="Rectangle 44">
            <a:hlinkClick r:id="rId36" action="ppaction://hlinksldjump"/>
          </p:cNvPr>
          <p:cNvSpPr/>
          <p:nvPr/>
        </p:nvSpPr>
        <p:spPr>
          <a:xfrm>
            <a:off x="107504" y="245700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2002 (ii)</a:t>
            </a:r>
            <a:endParaRPr lang="en-GB" sz="1400" b="1" dirty="0"/>
          </a:p>
        </p:txBody>
      </p:sp>
      <p:sp>
        <p:nvSpPr>
          <p:cNvPr id="46" name="Rectangle 45">
            <a:hlinkClick r:id="rId37" action="ppaction://hlinksldjump"/>
          </p:cNvPr>
          <p:cNvSpPr/>
          <p:nvPr/>
        </p:nvSpPr>
        <p:spPr>
          <a:xfrm>
            <a:off x="107504" y="2997016"/>
            <a:ext cx="936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2003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47" name="Rectangle 46">
            <a:hlinkClick r:id="rId38" action="ppaction://hlinksldjump"/>
          </p:cNvPr>
          <p:cNvSpPr/>
          <p:nvPr/>
        </p:nvSpPr>
        <p:spPr>
          <a:xfrm>
            <a:off x="107504" y="353712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2003 (ii)</a:t>
            </a:r>
            <a:endParaRPr lang="en-GB" sz="1400" b="1" dirty="0"/>
          </a:p>
        </p:txBody>
      </p:sp>
      <p:sp>
        <p:nvSpPr>
          <p:cNvPr id="48" name="Rectangle 47"/>
          <p:cNvSpPr/>
          <p:nvPr/>
        </p:nvSpPr>
        <p:spPr>
          <a:xfrm>
            <a:off x="107504" y="836776"/>
            <a:ext cx="936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Hyperbolic Functions</a:t>
            </a:r>
            <a:endParaRPr lang="en-GB" sz="1200" b="1" dirty="0"/>
          </a:p>
        </p:txBody>
      </p:sp>
      <p:sp>
        <p:nvSpPr>
          <p:cNvPr id="49" name="Rectangle 48">
            <a:hlinkClick r:id="rId39" action="ppaction://hlinksldjump"/>
          </p:cNvPr>
          <p:cNvSpPr/>
          <p:nvPr/>
        </p:nvSpPr>
        <p:spPr>
          <a:xfrm>
            <a:off x="107504" y="407713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2004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50" name="Rectangle 49">
            <a:hlinkClick r:id="rId40" action="ppaction://hlinksldjump"/>
          </p:cNvPr>
          <p:cNvSpPr/>
          <p:nvPr/>
        </p:nvSpPr>
        <p:spPr>
          <a:xfrm>
            <a:off x="107504" y="4617248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2004 (ii)</a:t>
            </a:r>
            <a:endParaRPr lang="en-GB" sz="1400" b="1" dirty="0"/>
          </a:p>
        </p:txBody>
      </p:sp>
      <p:sp>
        <p:nvSpPr>
          <p:cNvPr id="51" name="Rectangle 50">
            <a:hlinkClick r:id="rId41" action="ppaction://hlinksldjump"/>
          </p:cNvPr>
          <p:cNvSpPr/>
          <p:nvPr/>
        </p:nvSpPr>
        <p:spPr>
          <a:xfrm>
            <a:off x="107504" y="515725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2005</a:t>
            </a:r>
            <a:endParaRPr lang="en-GB" sz="1400" b="1" dirty="0"/>
          </a:p>
        </p:txBody>
      </p:sp>
      <p:sp>
        <p:nvSpPr>
          <p:cNvPr id="53" name="Rectangle 52">
            <a:hlinkClick r:id="rId42" action="ppaction://hlinksldjump"/>
          </p:cNvPr>
          <p:cNvSpPr/>
          <p:nvPr/>
        </p:nvSpPr>
        <p:spPr>
          <a:xfrm>
            <a:off x="107504" y="569730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2006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54" name="Rectangle 53">
            <a:hlinkClick r:id="rId43" action="ppaction://hlinksldjump"/>
          </p:cNvPr>
          <p:cNvSpPr/>
          <p:nvPr/>
        </p:nvSpPr>
        <p:spPr>
          <a:xfrm>
            <a:off x="107504" y="623731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2006 (ii)</a:t>
            </a:r>
            <a:endParaRPr lang="en-GB" sz="1400" b="1" dirty="0"/>
          </a:p>
        </p:txBody>
      </p:sp>
      <p:sp>
        <p:nvSpPr>
          <p:cNvPr id="55" name="Rectangle 54">
            <a:hlinkClick r:id="rId44" action="ppaction://hlinksldjump"/>
          </p:cNvPr>
          <p:cNvSpPr/>
          <p:nvPr/>
        </p:nvSpPr>
        <p:spPr>
          <a:xfrm>
            <a:off x="1115616" y="191679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2006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56" name="Rectangle 55">
            <a:hlinkClick r:id="rId45" action="ppaction://hlinksldjump"/>
          </p:cNvPr>
          <p:cNvSpPr/>
          <p:nvPr/>
        </p:nvSpPr>
        <p:spPr>
          <a:xfrm>
            <a:off x="1115616" y="245690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2006 (ii)</a:t>
            </a:r>
            <a:endParaRPr lang="en-GB" sz="1400" b="1" dirty="0"/>
          </a:p>
        </p:txBody>
      </p:sp>
      <p:sp>
        <p:nvSpPr>
          <p:cNvPr id="57" name="Rectangle 56">
            <a:hlinkClick r:id="rId45" action="ppaction://hlinksldjump"/>
          </p:cNvPr>
          <p:cNvSpPr/>
          <p:nvPr/>
        </p:nvSpPr>
        <p:spPr>
          <a:xfrm>
            <a:off x="1115616" y="299691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2007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58" name="Rectangle 57">
            <a:hlinkClick r:id="rId46" action="ppaction://hlinksldjump"/>
          </p:cNvPr>
          <p:cNvSpPr/>
          <p:nvPr/>
        </p:nvSpPr>
        <p:spPr>
          <a:xfrm>
            <a:off x="1115616" y="353702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2007 (ii)</a:t>
            </a:r>
            <a:endParaRPr lang="en-GB" sz="1400" b="1" dirty="0"/>
          </a:p>
        </p:txBody>
      </p:sp>
      <p:sp>
        <p:nvSpPr>
          <p:cNvPr id="59" name="Rectangle 58">
            <a:hlinkClick r:id="rId47" action="ppaction://hlinksldjump"/>
          </p:cNvPr>
          <p:cNvSpPr/>
          <p:nvPr/>
        </p:nvSpPr>
        <p:spPr>
          <a:xfrm>
            <a:off x="1115616" y="407703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2008</a:t>
            </a:r>
            <a:endParaRPr lang="en-GB" sz="1400" b="1" dirty="0"/>
          </a:p>
        </p:txBody>
      </p:sp>
      <p:sp>
        <p:nvSpPr>
          <p:cNvPr id="60" name="Rectangle 59">
            <a:hlinkClick r:id="rId48" action="ppaction://hlinksldjump"/>
          </p:cNvPr>
          <p:cNvSpPr/>
          <p:nvPr/>
        </p:nvSpPr>
        <p:spPr>
          <a:xfrm>
            <a:off x="1115616" y="46171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2009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61" name="Rectangle 60">
            <a:hlinkClick r:id="rId49" action="ppaction://hlinksldjump"/>
          </p:cNvPr>
          <p:cNvSpPr/>
          <p:nvPr/>
        </p:nvSpPr>
        <p:spPr>
          <a:xfrm>
            <a:off x="1115616" y="5157152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2009 (ii)</a:t>
            </a:r>
            <a:endParaRPr lang="en-GB" sz="1400" b="1" dirty="0"/>
          </a:p>
        </p:txBody>
      </p:sp>
      <p:sp>
        <p:nvSpPr>
          <p:cNvPr id="62" name="Rectangle 61">
            <a:hlinkClick r:id="rId50" action="ppaction://hlinksldjump"/>
          </p:cNvPr>
          <p:cNvSpPr/>
          <p:nvPr/>
        </p:nvSpPr>
        <p:spPr>
          <a:xfrm>
            <a:off x="1115616" y="569726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2010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63" name="Rectangle 62">
            <a:hlinkClick r:id="rId51" action="ppaction://hlinksldjump"/>
          </p:cNvPr>
          <p:cNvSpPr/>
          <p:nvPr/>
        </p:nvSpPr>
        <p:spPr>
          <a:xfrm>
            <a:off x="1115616" y="623737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2010 (ii)</a:t>
            </a:r>
            <a:endParaRPr lang="en-GB" sz="1400" b="1" dirty="0"/>
          </a:p>
        </p:txBody>
      </p:sp>
      <p:sp>
        <p:nvSpPr>
          <p:cNvPr id="64" name="Rectangle 63"/>
          <p:cNvSpPr/>
          <p:nvPr/>
        </p:nvSpPr>
        <p:spPr>
          <a:xfrm>
            <a:off x="6156280" y="1376784"/>
            <a:ext cx="295212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FP3</a:t>
            </a:r>
            <a:endParaRPr lang="en-GB" sz="1400" b="1" dirty="0"/>
          </a:p>
        </p:txBody>
      </p:sp>
      <p:sp>
        <p:nvSpPr>
          <p:cNvPr id="65" name="Rectangle 64">
            <a:hlinkClick r:id="rId52" action="ppaction://hlinksldjump"/>
          </p:cNvPr>
          <p:cNvSpPr/>
          <p:nvPr/>
        </p:nvSpPr>
        <p:spPr>
          <a:xfrm>
            <a:off x="6156280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2009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66" name="Rectangle 65">
            <a:hlinkClick r:id="rId53" action="ppaction://hlinksldjump"/>
          </p:cNvPr>
          <p:cNvSpPr/>
          <p:nvPr/>
        </p:nvSpPr>
        <p:spPr>
          <a:xfrm>
            <a:off x="6156176" y="2456904"/>
            <a:ext cx="936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2009 (ii)</a:t>
            </a:r>
            <a:endParaRPr lang="en-GB" sz="1400" b="1" dirty="0"/>
          </a:p>
        </p:txBody>
      </p:sp>
      <p:sp>
        <p:nvSpPr>
          <p:cNvPr id="67" name="Rectangle 66">
            <a:hlinkClick r:id="rId54" action="ppaction://hlinksldjump"/>
          </p:cNvPr>
          <p:cNvSpPr/>
          <p:nvPr/>
        </p:nvSpPr>
        <p:spPr>
          <a:xfrm>
            <a:off x="6156176" y="299701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2010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68" name="Rectangle 67">
            <a:hlinkClick r:id="rId55" action="ppaction://hlinksldjump"/>
          </p:cNvPr>
          <p:cNvSpPr/>
          <p:nvPr/>
        </p:nvSpPr>
        <p:spPr>
          <a:xfrm>
            <a:off x="6156176" y="353702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2010 (ii)</a:t>
            </a:r>
            <a:endParaRPr lang="en-GB" sz="1400" b="1" dirty="0"/>
          </a:p>
        </p:txBody>
      </p:sp>
      <p:sp>
        <p:nvSpPr>
          <p:cNvPr id="69" name="Rectangle 68">
            <a:hlinkClick r:id="rId56" action="ppaction://hlinksldjump"/>
          </p:cNvPr>
          <p:cNvSpPr/>
          <p:nvPr/>
        </p:nvSpPr>
        <p:spPr>
          <a:xfrm>
            <a:off x="6156176" y="4077136"/>
            <a:ext cx="936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2011</a:t>
            </a:r>
            <a:endParaRPr lang="en-GB" sz="1400" b="1" dirty="0"/>
          </a:p>
        </p:txBody>
      </p:sp>
      <p:sp>
        <p:nvSpPr>
          <p:cNvPr id="70" name="Rectangle 69">
            <a:hlinkClick r:id="rId57" action="ppaction://hlinksldjump"/>
          </p:cNvPr>
          <p:cNvSpPr/>
          <p:nvPr/>
        </p:nvSpPr>
        <p:spPr>
          <a:xfrm>
            <a:off x="6156176" y="46171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2012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71" name="Rectangle 70">
            <a:hlinkClick r:id="rId58" action="ppaction://hlinksldjump"/>
          </p:cNvPr>
          <p:cNvSpPr/>
          <p:nvPr/>
        </p:nvSpPr>
        <p:spPr>
          <a:xfrm>
            <a:off x="6156176" y="515725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2012 (ii)</a:t>
            </a:r>
            <a:endParaRPr lang="en-GB" sz="1400" b="1" dirty="0"/>
          </a:p>
        </p:txBody>
      </p:sp>
      <p:sp>
        <p:nvSpPr>
          <p:cNvPr id="72" name="Rectangle 71">
            <a:hlinkClick r:id="rId59" action="ppaction://hlinksldjump"/>
          </p:cNvPr>
          <p:cNvSpPr/>
          <p:nvPr/>
        </p:nvSpPr>
        <p:spPr>
          <a:xfrm>
            <a:off x="6156176" y="569726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73" name="Rectangle 72">
            <a:hlinkClick r:id="rId60" action="ppaction://hlinksldjump"/>
          </p:cNvPr>
          <p:cNvSpPr/>
          <p:nvPr/>
        </p:nvSpPr>
        <p:spPr>
          <a:xfrm>
            <a:off x="6156176" y="623737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(ii)</a:t>
            </a:r>
            <a:endParaRPr lang="en-GB" sz="1400" b="1" dirty="0"/>
          </a:p>
        </p:txBody>
      </p:sp>
      <p:sp>
        <p:nvSpPr>
          <p:cNvPr id="74" name="Rectangle 73">
            <a:hlinkClick r:id="rId61" action="ppaction://hlinksldjump"/>
          </p:cNvPr>
          <p:cNvSpPr/>
          <p:nvPr/>
        </p:nvSpPr>
        <p:spPr>
          <a:xfrm>
            <a:off x="7164392" y="191689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(R)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75" name="Rectangle 74">
            <a:hlinkClick r:id="rId62" action="ppaction://hlinksldjump"/>
          </p:cNvPr>
          <p:cNvSpPr/>
          <p:nvPr/>
        </p:nvSpPr>
        <p:spPr>
          <a:xfrm>
            <a:off x="7164288" y="245690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(R) (ii)</a:t>
            </a:r>
            <a:endParaRPr lang="en-GB" sz="1400" b="1" dirty="0"/>
          </a:p>
        </p:txBody>
      </p:sp>
      <p:sp>
        <p:nvSpPr>
          <p:cNvPr id="76" name="Rectangle 75">
            <a:hlinkClick r:id="rId63" action="ppaction://hlinksldjump"/>
          </p:cNvPr>
          <p:cNvSpPr/>
          <p:nvPr/>
        </p:nvSpPr>
        <p:spPr>
          <a:xfrm>
            <a:off x="7164288" y="299701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(W)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77" name="Rectangle 76">
            <a:hlinkClick r:id="rId64" action="ppaction://hlinksldjump"/>
          </p:cNvPr>
          <p:cNvSpPr/>
          <p:nvPr/>
        </p:nvSpPr>
        <p:spPr>
          <a:xfrm>
            <a:off x="7164288" y="353702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2013 (W) (ii)</a:t>
            </a:r>
            <a:endParaRPr lang="en-GB" sz="1400" b="1" dirty="0"/>
          </a:p>
        </p:txBody>
      </p:sp>
      <p:sp>
        <p:nvSpPr>
          <p:cNvPr id="78" name="Rectangle 77">
            <a:hlinkClick r:id="rId65" action="ppaction://hlinksldjump"/>
          </p:cNvPr>
          <p:cNvSpPr/>
          <p:nvPr/>
        </p:nvSpPr>
        <p:spPr>
          <a:xfrm>
            <a:off x="7164288" y="4077136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2014</a:t>
            </a:r>
            <a:endParaRPr lang="en-GB" sz="1400" b="1" dirty="0"/>
          </a:p>
        </p:txBody>
      </p:sp>
      <p:sp>
        <p:nvSpPr>
          <p:cNvPr id="79" name="Rectangle 78">
            <a:hlinkClick r:id="rId66" action="ppaction://hlinksldjump"/>
          </p:cNvPr>
          <p:cNvSpPr/>
          <p:nvPr/>
        </p:nvSpPr>
        <p:spPr>
          <a:xfrm>
            <a:off x="7164288" y="4617144"/>
            <a:ext cx="936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2014 (R)</a:t>
            </a:r>
            <a:endParaRPr lang="en-GB" sz="1400" b="1" dirty="0"/>
          </a:p>
        </p:txBody>
      </p:sp>
      <p:sp>
        <p:nvSpPr>
          <p:cNvPr id="80" name="Rectangle 79">
            <a:hlinkClick r:id="rId67" action="ppaction://hlinksldjump"/>
          </p:cNvPr>
          <p:cNvSpPr/>
          <p:nvPr/>
        </p:nvSpPr>
        <p:spPr>
          <a:xfrm>
            <a:off x="7164288" y="5157256"/>
            <a:ext cx="936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2015 (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81" name="Rectangle 80">
            <a:hlinkClick r:id="rId68" action="ppaction://hlinksldjump"/>
          </p:cNvPr>
          <p:cNvSpPr/>
          <p:nvPr/>
        </p:nvSpPr>
        <p:spPr>
          <a:xfrm>
            <a:off x="7164288" y="5697264"/>
            <a:ext cx="936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2015 (ii)</a:t>
            </a:r>
            <a:endParaRPr lang="en-GB" sz="1400" b="1" dirty="0"/>
          </a:p>
        </p:txBody>
      </p:sp>
      <p:sp>
        <p:nvSpPr>
          <p:cNvPr id="82" name="Rectangle 81">
            <a:hlinkClick r:id="rId69" action="ppaction://hlinksldjump"/>
          </p:cNvPr>
          <p:cNvSpPr/>
          <p:nvPr/>
        </p:nvSpPr>
        <p:spPr>
          <a:xfrm>
            <a:off x="7164288" y="6237376"/>
            <a:ext cx="936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2016</a:t>
            </a:r>
            <a:endParaRPr lang="en-GB" sz="1400" b="1" dirty="0"/>
          </a:p>
        </p:txBody>
      </p:sp>
      <p:sp>
        <p:nvSpPr>
          <p:cNvPr id="83" name="Rectangle 82">
            <a:hlinkClick r:id="rId70" action="ppaction://hlinksldjump"/>
          </p:cNvPr>
          <p:cNvSpPr/>
          <p:nvPr/>
        </p:nvSpPr>
        <p:spPr>
          <a:xfrm>
            <a:off x="8172504" y="1916896"/>
            <a:ext cx="936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2017</a:t>
            </a:r>
            <a:endParaRPr lang="en-GB" sz="1400" b="1" dirty="0"/>
          </a:p>
        </p:txBody>
      </p:sp>
      <p:sp>
        <p:nvSpPr>
          <p:cNvPr id="84" name="Rectangle 83">
            <a:hlinkClick r:id="rId71" action="ppaction://hlinksldjump"/>
          </p:cNvPr>
          <p:cNvSpPr/>
          <p:nvPr/>
        </p:nvSpPr>
        <p:spPr>
          <a:xfrm>
            <a:off x="8172400" y="2456944"/>
            <a:ext cx="936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2018</a:t>
            </a:r>
            <a:endParaRPr lang="en-GB" sz="1400" b="1" dirty="0"/>
          </a:p>
        </p:txBody>
      </p:sp>
      <p:sp>
        <p:nvSpPr>
          <p:cNvPr id="85" name="Rectangle 84">
            <a:hlinkClick r:id="rId72" action="ppaction://hlinksldjump"/>
          </p:cNvPr>
          <p:cNvSpPr/>
          <p:nvPr/>
        </p:nvSpPr>
        <p:spPr>
          <a:xfrm>
            <a:off x="8172400" y="2996952"/>
            <a:ext cx="936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2019</a:t>
            </a:r>
            <a:endParaRPr lang="en-GB" sz="1400" b="1" dirty="0"/>
          </a:p>
        </p:txBody>
      </p:sp>
      <p:sp>
        <p:nvSpPr>
          <p:cNvPr id="86" name="Rectangle 85"/>
          <p:cNvSpPr/>
          <p:nvPr/>
        </p:nvSpPr>
        <p:spPr>
          <a:xfrm>
            <a:off x="2339752" y="34438"/>
            <a:ext cx="6768648" cy="37022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See Also: Old Spec Core Pure Vectors (Separate </a:t>
            </a:r>
            <a:r>
              <a:rPr lang="en-GB" b="1" dirty="0" err="1" smtClean="0">
                <a:latin typeface="Comic Sans MS" panose="030F0702030302020204" pitchFamily="66" charset="0"/>
              </a:rPr>
              <a:t>Ppt</a:t>
            </a:r>
            <a:r>
              <a:rPr lang="en-GB" b="1" dirty="0" smtClean="0">
                <a:latin typeface="Comic Sans MS" panose="030F0702030302020204" pitchFamily="66" charset="0"/>
              </a:rPr>
              <a:t>)</a:t>
            </a:r>
            <a:endParaRPr lang="en-GB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124744"/>
            <a:ext cx="8496942" cy="26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10038"/>
            <a:ext cx="7632848" cy="60379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5575" y="369332"/>
            <a:ext cx="7632849" cy="6078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89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1211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052736"/>
            <a:ext cx="8640960" cy="1028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081636"/>
            <a:ext cx="8640960" cy="102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105732"/>
            <a:ext cx="8640960" cy="1068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7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692696"/>
            <a:ext cx="8352926" cy="44502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0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0650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406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7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4654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628800"/>
            <a:ext cx="8640960" cy="2465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58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2372512"/>
            <a:ext cx="8064894" cy="379279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4453" y="19668"/>
            <a:ext cx="4875094" cy="23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105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908720"/>
            <a:ext cx="864096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2996952"/>
            <a:ext cx="8640960" cy="2017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29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08720"/>
            <a:ext cx="8640958" cy="37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290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429000"/>
            <a:ext cx="8136904" cy="22191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76672"/>
            <a:ext cx="8640960" cy="5171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88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4768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76672"/>
            <a:ext cx="8640960" cy="547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6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68760"/>
            <a:ext cx="8784976" cy="26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0648"/>
            <a:ext cx="7087310" cy="6336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7" y="260648"/>
            <a:ext cx="7087311" cy="6336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31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28211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484784"/>
            <a:ext cx="8640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2636912"/>
            <a:ext cx="8640960" cy="166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769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61746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1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6338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412776"/>
            <a:ext cx="8640960" cy="2633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64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48" y="332656"/>
            <a:ext cx="8327104" cy="5706428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08448" y="332656"/>
            <a:ext cx="8327104" cy="5706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43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5381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052736"/>
            <a:ext cx="8640960" cy="1445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2498442"/>
            <a:ext cx="8640960" cy="2092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461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5784"/>
            <a:ext cx="7920880" cy="589289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7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06198"/>
            <a:ext cx="8640958" cy="46390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1574"/>
            <a:ext cx="8640960" cy="1443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204864"/>
            <a:ext cx="86409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2780928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4077072"/>
            <a:ext cx="86409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26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60848"/>
            <a:ext cx="7920879" cy="21261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1600" y="2060848"/>
            <a:ext cx="7920879" cy="2126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3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764704"/>
            <a:ext cx="8784974" cy="441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9903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20688"/>
            <a:ext cx="8640960" cy="980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1601038"/>
            <a:ext cx="8640960" cy="1539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140968"/>
            <a:ext cx="8640960" cy="2470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187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95083"/>
            <a:ext cx="6912768" cy="60418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3728" y="2708920"/>
            <a:ext cx="6912768" cy="3505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123728" y="1052736"/>
            <a:ext cx="691276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123728" y="195083"/>
            <a:ext cx="6912768" cy="857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534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908720"/>
            <a:ext cx="8784976" cy="41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1711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69332"/>
            <a:ext cx="8640960" cy="2555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2924944"/>
            <a:ext cx="8640960" cy="2650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3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6854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124744"/>
            <a:ext cx="8640960" cy="368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2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628800"/>
            <a:ext cx="8640958" cy="22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17922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628800"/>
            <a:ext cx="86409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852936"/>
            <a:ext cx="8640960" cy="56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33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84784"/>
            <a:ext cx="864096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9544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56992"/>
            <a:ext cx="8352928" cy="2930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332656"/>
            <a:ext cx="835292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0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8640960" cy="38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67" y="764704"/>
            <a:ext cx="8352466" cy="44624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2276872"/>
            <a:ext cx="8352928" cy="2950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764704"/>
            <a:ext cx="835292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58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352928" cy="3236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124744"/>
            <a:ext cx="8352928" cy="3236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79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7385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692696"/>
            <a:ext cx="8496943" cy="4738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1 </a:t>
            </a:r>
            <a:r>
              <a:rPr lang="en-GB" sz="2800" b="1" dirty="0"/>
              <a:t>notes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16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548680"/>
            <a:ext cx="8640958" cy="492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352928" cy="40538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2996952"/>
            <a:ext cx="8352928" cy="1821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764704"/>
            <a:ext cx="835292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64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8352928" cy="54060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0" y="404664"/>
            <a:ext cx="835292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11560" y="5229200"/>
            <a:ext cx="8352928" cy="581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11560" y="3919208"/>
            <a:ext cx="8352928" cy="1309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11560" y="2060848"/>
            <a:ext cx="8352928" cy="1858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242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80728"/>
            <a:ext cx="8496942" cy="34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21744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1" y="2204864"/>
            <a:ext cx="8640957" cy="1526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1556792"/>
            <a:ext cx="864095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88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80728"/>
            <a:ext cx="8640958" cy="36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24744"/>
            <a:ext cx="8352926" cy="33168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2348880"/>
            <a:ext cx="8352928" cy="209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124744"/>
            <a:ext cx="835292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2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20880" cy="55168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0" y="369332"/>
            <a:ext cx="7920880" cy="555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0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80728"/>
            <a:ext cx="8496942" cy="28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052736"/>
            <a:ext cx="8352926" cy="33029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052736"/>
            <a:ext cx="835292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2852936"/>
            <a:ext cx="8352928" cy="1502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7811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15611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764704"/>
            <a:ext cx="8496943" cy="4156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2 </a:t>
            </a:r>
            <a:r>
              <a:rPr lang="en-GB" sz="2800" b="1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20097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824332"/>
            <a:ext cx="8352926" cy="40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9313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620688"/>
            <a:ext cx="8352928" cy="2340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2961148"/>
            <a:ext cx="8352928" cy="2590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47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0666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446705"/>
            <a:ext cx="8352928" cy="509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1815" y="5737605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76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27642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1" y="1340768"/>
            <a:ext cx="8640958" cy="2764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1815" y="5737605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339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2608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20688"/>
            <a:ext cx="8640960" cy="426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1815" y="5737605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1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52928" cy="28950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556792"/>
            <a:ext cx="8352928" cy="2895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5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08720"/>
            <a:ext cx="8496944" cy="267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8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4333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854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619412"/>
            <a:ext cx="8640960" cy="180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4581128"/>
            <a:ext cx="8640960" cy="616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429000"/>
            <a:ext cx="8640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375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76672"/>
            <a:ext cx="8640958" cy="50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7871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92696"/>
            <a:ext cx="8640960" cy="2438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3140968"/>
            <a:ext cx="864096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4774702"/>
            <a:ext cx="8640960" cy="705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4221088"/>
            <a:ext cx="8640960" cy="553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5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F4A154C4641E49BD6DB2899EAF25E9" ma:contentTypeVersion="14" ma:contentTypeDescription="Create a new document." ma:contentTypeScope="" ma:versionID="f3eecc50e9b07754bbdd7d7f84a5a0e8">
  <xsd:schema xmlns:xsd="http://www.w3.org/2001/XMLSchema" xmlns:xs="http://www.w3.org/2001/XMLSchema" xmlns:p="http://schemas.microsoft.com/office/2006/metadata/properties" xmlns:ns3="78db98b4-7c56-4667-9532-fea666d1edab" xmlns:ns4="00eee050-7eda-4a68-8825-514e694f5f09" targetNamespace="http://schemas.microsoft.com/office/2006/metadata/properties" ma:root="true" ma:fieldsID="a84750f097cb468e172277703b223c85" ns3:_="" ns4:_="">
    <xsd:import namespace="78db98b4-7c56-4667-9532-fea666d1edab"/>
    <xsd:import namespace="00eee050-7eda-4a68-8825-514e694f5f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b98b4-7c56-4667-9532-fea666d1ed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eee050-7eda-4a68-8825-514e694f5f0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DE183F-4873-4E4C-BEA9-2D1E9A6415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13FE9F-4CEF-499E-9516-9D050C138DD9}">
  <ds:schemaRefs>
    <ds:schemaRef ds:uri="http://purl.org/dc/elements/1.1/"/>
    <ds:schemaRef ds:uri="http://schemas.microsoft.com/office/2006/metadata/properties"/>
    <ds:schemaRef ds:uri="78db98b4-7c56-4667-9532-fea666d1edab"/>
    <ds:schemaRef ds:uri="00eee050-7eda-4a68-8825-514e694f5f0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C8797AA-8028-44F2-A37B-8318C6EC9F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db98b4-7c56-4667-9532-fea666d1edab"/>
    <ds:schemaRef ds:uri="00eee050-7eda-4a68-8825-514e694f5f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10943</TotalTime>
  <Words>1412</Words>
  <Application>Microsoft Office PowerPoint</Application>
  <PresentationFormat>On-screen Show (4:3)</PresentationFormat>
  <Paragraphs>637</Paragraphs>
  <Slides>257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257</vt:i4>
      </vt:variant>
    </vt:vector>
  </HeadingPairs>
  <TitlesOfParts>
    <vt:vector size="262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Mr G Westwater (Staff)</cp:lastModifiedBy>
  <cp:revision>1033</cp:revision>
  <dcterms:created xsi:type="dcterms:W3CDTF">2014-02-21T20:01:10Z</dcterms:created>
  <dcterms:modified xsi:type="dcterms:W3CDTF">2021-12-31T18:56:28Z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0x010100C5F4A154C4641E49BD6DB2899EAF25E9</vt:lpwstr>
  </property>
</Properties>
</file>