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1"/>
  </p:notesMasterIdLst>
  <p:handoutMasterIdLst>
    <p:handoutMasterId r:id="rId12"/>
  </p:handoutMasterIdLst>
  <p:sldIdLst>
    <p:sldId id="256" r:id="rId5"/>
    <p:sldId id="257" r:id="rId6"/>
    <p:sldId id="258" r:id="rId7"/>
    <p:sldId id="259" r:id="rId8"/>
    <p:sldId id="260" r:id="rId9"/>
    <p:sldId id="261"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hris Speller" initials="CS" lastIdx="1" clrIdx="0">
    <p:extLst>
      <p:ext uri="{19B8F6BF-5375-455C-9EA6-DF929625EA0E}">
        <p15:presenceInfo xmlns:p15="http://schemas.microsoft.com/office/powerpoint/2012/main" userId="S::Chris.Speller@paddington-academy.org::0a97f007-b978-4543-a8a0-9ee0abccdf0a"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1" d="100"/>
          <a:sy n="111" d="100"/>
        </p:scale>
        <p:origin x="990" y="108"/>
      </p:cViewPr>
      <p:guideLst/>
    </p:cSldViewPr>
  </p:slideViewPr>
  <p:notesTextViewPr>
    <p:cViewPr>
      <p:scale>
        <a:sx n="1" d="1"/>
        <a:sy n="1" d="1"/>
      </p:scale>
      <p:origin x="0" y="0"/>
    </p:cViewPr>
  </p:notesTextViewPr>
  <p:notesViewPr>
    <p:cSldViewPr snapToGrid="0">
      <p:cViewPr varScale="1">
        <p:scale>
          <a:sx n="88" d="100"/>
          <a:sy n="88" d="100"/>
        </p:scale>
        <p:origin x="936" y="6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commentAuthors" Target="commentAuthor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handoutMaster" Target="handoutMasters/handoutMaster1.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viewProps" Target="viewProps.xml"/><Relationship Id="rId669" Type="http://schemas.microsoft.com/office/2016/11/relationships/changesInfo" Target="changesInfos/changesInfo1.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hris Speller" userId="0a97f007-b978-4543-a8a0-9ee0abccdf0a" providerId="ADAL" clId="{F9A95AED-4363-4096-8C7A-047015E9C0EC}"/>
    <pc:docChg chg="modSld">
      <pc:chgData name="Chris Speller" userId="0a97f007-b978-4543-a8a0-9ee0abccdf0a" providerId="ADAL" clId="{F9A95AED-4363-4096-8C7A-047015E9C0EC}" dt="2021-03-12T09:26:03.779" v="7" actId="20577"/>
      <pc:docMkLst>
        <pc:docMk/>
      </pc:docMkLst>
      <pc:sldChg chg="modSp">
        <pc:chgData name="Chris Speller" userId="0a97f007-b978-4543-a8a0-9ee0abccdf0a" providerId="ADAL" clId="{F9A95AED-4363-4096-8C7A-047015E9C0EC}" dt="2021-03-12T09:22:29.651" v="5" actId="20577"/>
        <pc:sldMkLst>
          <pc:docMk/>
          <pc:sldMk cId="1670436088" sldId="5023"/>
        </pc:sldMkLst>
        <pc:spChg chg="mod">
          <ac:chgData name="Chris Speller" userId="0a97f007-b978-4543-a8a0-9ee0abccdf0a" providerId="ADAL" clId="{F9A95AED-4363-4096-8C7A-047015E9C0EC}" dt="2021-03-12T09:22:29.651" v="5" actId="20577"/>
          <ac:spMkLst>
            <pc:docMk/>
            <pc:sldMk cId="1670436088" sldId="5023"/>
            <ac:spMk id="13" creationId="{2507DA73-C2D2-46BC-952C-9230E7B9C1D1}"/>
          </ac:spMkLst>
        </pc:spChg>
      </pc:sldChg>
      <pc:sldChg chg="modSp">
        <pc:chgData name="Chris Speller" userId="0a97f007-b978-4543-a8a0-9ee0abccdf0a" providerId="ADAL" clId="{F9A95AED-4363-4096-8C7A-047015E9C0EC}" dt="2021-03-12T09:26:03.779" v="7" actId="20577"/>
        <pc:sldMkLst>
          <pc:docMk/>
          <pc:sldMk cId="1352537342" sldId="5026"/>
        </pc:sldMkLst>
        <pc:spChg chg="mod">
          <ac:chgData name="Chris Speller" userId="0a97f007-b978-4543-a8a0-9ee0abccdf0a" providerId="ADAL" clId="{F9A95AED-4363-4096-8C7A-047015E9C0EC}" dt="2021-03-12T09:26:03.779" v="7" actId="20577"/>
          <ac:spMkLst>
            <pc:docMk/>
            <pc:sldMk cId="1352537342" sldId="5026"/>
            <ac:spMk id="10" creationId="{00000000-0000-0000-0000-000000000000}"/>
          </ac:spMkLst>
        </pc:spChg>
      </pc:sldChg>
    </pc:docChg>
  </pc:docChgLst>
  <pc:docChgLst>
    <pc:chgData name="Chris Speller" userId="0a97f007-b978-4543-a8a0-9ee0abccdf0a" providerId="ADAL" clId="{AF065A23-2CA7-4722-A1CF-6B1C64341F85}"/>
    <pc:docChg chg="modSld">
      <pc:chgData name="Chris Speller" userId="0a97f007-b978-4543-a8a0-9ee0abccdf0a" providerId="ADAL" clId="{AF065A23-2CA7-4722-A1CF-6B1C64341F85}" dt="2021-06-25T09:24:53.457" v="22" actId="20577"/>
      <pc:docMkLst>
        <pc:docMk/>
      </pc:docMkLst>
      <pc:sldChg chg="modSp">
        <pc:chgData name="Chris Speller" userId="0a97f007-b978-4543-a8a0-9ee0abccdf0a" providerId="ADAL" clId="{AF065A23-2CA7-4722-A1CF-6B1C64341F85}" dt="2021-06-16T09:43:44.044" v="20" actId="20577"/>
        <pc:sldMkLst>
          <pc:docMk/>
          <pc:sldMk cId="1567854072" sldId="1358"/>
        </pc:sldMkLst>
        <pc:spChg chg="mod">
          <ac:chgData name="Chris Speller" userId="0a97f007-b978-4543-a8a0-9ee0abccdf0a" providerId="ADAL" clId="{AF065A23-2CA7-4722-A1CF-6B1C64341F85}" dt="2021-06-16T09:43:44.044" v="20" actId="20577"/>
          <ac:spMkLst>
            <pc:docMk/>
            <pc:sldMk cId="1567854072" sldId="1358"/>
            <ac:spMk id="11" creationId="{00000000-0000-0000-0000-000000000000}"/>
          </ac:spMkLst>
        </pc:spChg>
      </pc:sldChg>
      <pc:sldChg chg="modSp mod">
        <pc:chgData name="Chris Speller" userId="0a97f007-b978-4543-a8a0-9ee0abccdf0a" providerId="ADAL" clId="{AF065A23-2CA7-4722-A1CF-6B1C64341F85}" dt="2021-06-15T09:04:32.772" v="19" actId="6549"/>
        <pc:sldMkLst>
          <pc:docMk/>
          <pc:sldMk cId="3733495220" sldId="4612"/>
        </pc:sldMkLst>
        <pc:spChg chg="mod">
          <ac:chgData name="Chris Speller" userId="0a97f007-b978-4543-a8a0-9ee0abccdf0a" providerId="ADAL" clId="{AF065A23-2CA7-4722-A1CF-6B1C64341F85}" dt="2021-06-15T09:04:32.772" v="19" actId="6549"/>
          <ac:spMkLst>
            <pc:docMk/>
            <pc:sldMk cId="3733495220" sldId="4612"/>
            <ac:spMk id="10" creationId="{00000000-0000-0000-0000-000000000000}"/>
          </ac:spMkLst>
        </pc:spChg>
        <pc:spChg chg="mod">
          <ac:chgData name="Chris Speller" userId="0a97f007-b978-4543-a8a0-9ee0abccdf0a" providerId="ADAL" clId="{AF065A23-2CA7-4722-A1CF-6B1C64341F85}" dt="2021-06-15T09:01:44.987" v="15" actId="403"/>
          <ac:spMkLst>
            <pc:docMk/>
            <pc:sldMk cId="3733495220" sldId="4612"/>
            <ac:spMk id="12" creationId="{00000000-0000-0000-0000-000000000000}"/>
          </ac:spMkLst>
        </pc:spChg>
      </pc:sldChg>
      <pc:sldChg chg="modSp">
        <pc:chgData name="Chris Speller" userId="0a97f007-b978-4543-a8a0-9ee0abccdf0a" providerId="ADAL" clId="{AF065A23-2CA7-4722-A1CF-6B1C64341F85}" dt="2021-06-25T09:24:53.457" v="22" actId="20577"/>
        <pc:sldMkLst>
          <pc:docMk/>
          <pc:sldMk cId="1436877071" sldId="4637"/>
        </pc:sldMkLst>
        <pc:spChg chg="mod">
          <ac:chgData name="Chris Speller" userId="0a97f007-b978-4543-a8a0-9ee0abccdf0a" providerId="ADAL" clId="{AF065A23-2CA7-4722-A1CF-6B1C64341F85}" dt="2021-06-25T09:24:53.457" v="22" actId="20577"/>
          <ac:spMkLst>
            <pc:docMk/>
            <pc:sldMk cId="1436877071" sldId="4637"/>
            <ac:spMk id="11" creationId="{00000000-0000-0000-0000-000000000000}"/>
          </ac:spMkLst>
        </pc:spChg>
      </pc:sldChg>
    </pc:docChg>
  </pc:docChgLst>
  <pc:docChgLst>
    <pc:chgData name="Chris Speller" userId="0a97f007-b978-4543-a8a0-9ee0abccdf0a" providerId="ADAL" clId="{80165FA0-25D2-4C20-AEAF-B9620D5274CF}"/>
    <pc:docChg chg="modSld">
      <pc:chgData name="Chris Speller" userId="0a97f007-b978-4543-a8a0-9ee0abccdf0a" providerId="ADAL" clId="{80165FA0-25D2-4C20-AEAF-B9620D5274CF}" dt="2021-03-15T13:45:14.784" v="3" actId="6549"/>
      <pc:docMkLst>
        <pc:docMk/>
      </pc:docMkLst>
      <pc:sldChg chg="modSp">
        <pc:chgData name="Chris Speller" userId="0a97f007-b978-4543-a8a0-9ee0abccdf0a" providerId="ADAL" clId="{80165FA0-25D2-4C20-AEAF-B9620D5274CF}" dt="2021-03-15T13:45:14.784" v="3" actId="6549"/>
        <pc:sldMkLst>
          <pc:docMk/>
          <pc:sldMk cId="2096818477" sldId="4500"/>
        </pc:sldMkLst>
        <pc:spChg chg="mod">
          <ac:chgData name="Chris Speller" userId="0a97f007-b978-4543-a8a0-9ee0abccdf0a" providerId="ADAL" clId="{80165FA0-25D2-4C20-AEAF-B9620D5274CF}" dt="2021-03-15T13:45:14.784" v="3" actId="6549"/>
          <ac:spMkLst>
            <pc:docMk/>
            <pc:sldMk cId="2096818477" sldId="4500"/>
            <ac:spMk id="10" creationId="{00000000-0000-0000-0000-000000000000}"/>
          </ac:spMkLst>
        </pc:spChg>
      </pc:sldChg>
      <pc:sldChg chg="modSp">
        <pc:chgData name="Chris Speller" userId="0a97f007-b978-4543-a8a0-9ee0abccdf0a" providerId="ADAL" clId="{80165FA0-25D2-4C20-AEAF-B9620D5274CF}" dt="2021-01-04T08:53:28.965" v="0" actId="20577"/>
        <pc:sldMkLst>
          <pc:docMk/>
          <pc:sldMk cId="2265902696" sldId="4532"/>
        </pc:sldMkLst>
        <pc:spChg chg="mod">
          <ac:chgData name="Chris Speller" userId="0a97f007-b978-4543-a8a0-9ee0abccdf0a" providerId="ADAL" clId="{80165FA0-25D2-4C20-AEAF-B9620D5274CF}" dt="2021-01-04T08:53:28.965" v="0" actId="20577"/>
          <ac:spMkLst>
            <pc:docMk/>
            <pc:sldMk cId="2265902696" sldId="4532"/>
            <ac:spMk id="10" creationId="{00000000-0000-0000-0000-000000000000}"/>
          </ac:spMkLst>
        </pc:spChg>
      </pc:sldChg>
    </pc:docChg>
  </pc:docChgLst>
  <pc:docChgLst>
    <pc:chgData name="Chris Speller" userId="0a97f007-b978-4543-a8a0-9ee0abccdf0a" providerId="ADAL" clId="{05FB46CD-E4FC-423A-8A75-8F752127C19D}"/>
    <pc:docChg chg="custSel addSld modSld sldOrd">
      <pc:chgData name="Chris Speller" userId="0a97f007-b978-4543-a8a0-9ee0abccdf0a" providerId="ADAL" clId="{05FB46CD-E4FC-423A-8A75-8F752127C19D}" dt="2021-06-09T14:42:54.220" v="813" actId="1076"/>
      <pc:docMkLst>
        <pc:docMk/>
      </pc:docMkLst>
      <pc:sldChg chg="modSp mod">
        <pc:chgData name="Chris Speller" userId="0a97f007-b978-4543-a8a0-9ee0abccdf0a" providerId="ADAL" clId="{05FB46CD-E4FC-423A-8A75-8F752127C19D}" dt="2021-06-09T14:28:44.223" v="56" actId="20577"/>
        <pc:sldMkLst>
          <pc:docMk/>
          <pc:sldMk cId="386718359" sldId="4314"/>
        </pc:sldMkLst>
        <pc:graphicFrameChg chg="modGraphic">
          <ac:chgData name="Chris Speller" userId="0a97f007-b978-4543-a8a0-9ee0abccdf0a" providerId="ADAL" clId="{05FB46CD-E4FC-423A-8A75-8F752127C19D}" dt="2021-06-09T14:28:44.223" v="56" actId="20577"/>
          <ac:graphicFrameMkLst>
            <pc:docMk/>
            <pc:sldMk cId="386718359" sldId="4314"/>
            <ac:graphicFrameMk id="3" creationId="{025826F9-BBEB-4D37-A6CB-13A118B9C2C4}"/>
          </ac:graphicFrameMkLst>
        </pc:graphicFrameChg>
      </pc:sldChg>
      <pc:sldChg chg="modSp add mod">
        <pc:chgData name="Chris Speller" userId="0a97f007-b978-4543-a8a0-9ee0abccdf0a" providerId="ADAL" clId="{05FB46CD-E4FC-423A-8A75-8F752127C19D}" dt="2021-06-09T14:29:07.148" v="95" actId="20577"/>
        <pc:sldMkLst>
          <pc:docMk/>
          <pc:sldMk cId="3905010122" sldId="5073"/>
        </pc:sldMkLst>
        <pc:spChg chg="mod">
          <ac:chgData name="Chris Speller" userId="0a97f007-b978-4543-a8a0-9ee0abccdf0a" providerId="ADAL" clId="{05FB46CD-E4FC-423A-8A75-8F752127C19D}" dt="2021-06-09T14:29:07.148" v="95" actId="20577"/>
          <ac:spMkLst>
            <pc:docMk/>
            <pc:sldMk cId="3905010122" sldId="5073"/>
            <ac:spMk id="2" creationId="{E16FD57A-7896-48B4-B078-61962DD83C7A}"/>
          </ac:spMkLst>
        </pc:spChg>
      </pc:sldChg>
      <pc:sldChg chg="modSp add mod ord">
        <pc:chgData name="Chris Speller" userId="0a97f007-b978-4543-a8a0-9ee0abccdf0a" providerId="ADAL" clId="{05FB46CD-E4FC-423A-8A75-8F752127C19D}" dt="2021-06-09T14:39:41.287" v="747"/>
        <pc:sldMkLst>
          <pc:docMk/>
          <pc:sldMk cId="407921044" sldId="5074"/>
        </pc:sldMkLst>
        <pc:spChg chg="mod">
          <ac:chgData name="Chris Speller" userId="0a97f007-b978-4543-a8a0-9ee0abccdf0a" providerId="ADAL" clId="{05FB46CD-E4FC-423A-8A75-8F752127C19D}" dt="2021-06-09T14:35:07.361" v="428" actId="20577"/>
          <ac:spMkLst>
            <pc:docMk/>
            <pc:sldMk cId="407921044" sldId="5074"/>
            <ac:spMk id="10" creationId="{00000000-0000-0000-0000-000000000000}"/>
          </ac:spMkLst>
        </pc:spChg>
        <pc:spChg chg="mod">
          <ac:chgData name="Chris Speller" userId="0a97f007-b978-4543-a8a0-9ee0abccdf0a" providerId="ADAL" clId="{05FB46CD-E4FC-423A-8A75-8F752127C19D}" dt="2021-06-09T14:35:09.834" v="429"/>
          <ac:spMkLst>
            <pc:docMk/>
            <pc:sldMk cId="407921044" sldId="5074"/>
            <ac:spMk id="11" creationId="{00000000-0000-0000-0000-000000000000}"/>
          </ac:spMkLst>
        </pc:spChg>
        <pc:spChg chg="mod">
          <ac:chgData name="Chris Speller" userId="0a97f007-b978-4543-a8a0-9ee0abccdf0a" providerId="ADAL" clId="{05FB46CD-E4FC-423A-8A75-8F752127C19D}" dt="2021-06-09T14:35:19.949" v="436" actId="1076"/>
          <ac:spMkLst>
            <pc:docMk/>
            <pc:sldMk cId="407921044" sldId="5074"/>
            <ac:spMk id="13" creationId="{2507DA73-C2D2-46BC-952C-9230E7B9C1D1}"/>
          </ac:spMkLst>
        </pc:spChg>
      </pc:sldChg>
      <pc:sldChg chg="addSp delSp modSp add mod delAnim modAnim">
        <pc:chgData name="Chris Speller" userId="0a97f007-b978-4543-a8a0-9ee0abccdf0a" providerId="ADAL" clId="{05FB46CD-E4FC-423A-8A75-8F752127C19D}" dt="2021-06-09T14:42:54.220" v="813" actId="1076"/>
        <pc:sldMkLst>
          <pc:docMk/>
          <pc:sldMk cId="200986483" sldId="5075"/>
        </pc:sldMkLst>
        <pc:spChg chg="mod">
          <ac:chgData name="Chris Speller" userId="0a97f007-b978-4543-a8a0-9ee0abccdf0a" providerId="ADAL" clId="{05FB46CD-E4FC-423A-8A75-8F752127C19D}" dt="2021-06-09T14:40:40.152" v="762" actId="20577"/>
          <ac:spMkLst>
            <pc:docMk/>
            <pc:sldMk cId="200986483" sldId="5075"/>
            <ac:spMk id="10" creationId="{00000000-0000-0000-0000-000000000000}"/>
          </ac:spMkLst>
        </pc:spChg>
        <pc:spChg chg="mod">
          <ac:chgData name="Chris Speller" userId="0a97f007-b978-4543-a8a0-9ee0abccdf0a" providerId="ADAL" clId="{05FB46CD-E4FC-423A-8A75-8F752127C19D}" dt="2021-06-09T14:40:45.766" v="768" actId="20577"/>
          <ac:spMkLst>
            <pc:docMk/>
            <pc:sldMk cId="200986483" sldId="5075"/>
            <ac:spMk id="11" creationId="{00000000-0000-0000-0000-000000000000}"/>
          </ac:spMkLst>
        </pc:spChg>
        <pc:spChg chg="mod">
          <ac:chgData name="Chris Speller" userId="0a97f007-b978-4543-a8a0-9ee0abccdf0a" providerId="ADAL" clId="{05FB46CD-E4FC-423A-8A75-8F752127C19D}" dt="2021-06-09T14:41:51.113" v="791" actId="20577"/>
          <ac:spMkLst>
            <pc:docMk/>
            <pc:sldMk cId="200986483" sldId="5075"/>
            <ac:spMk id="13" creationId="{2507DA73-C2D2-46BC-952C-9230E7B9C1D1}"/>
          </ac:spMkLst>
        </pc:spChg>
        <pc:picChg chg="add del mod">
          <ac:chgData name="Chris Speller" userId="0a97f007-b978-4543-a8a0-9ee0abccdf0a" providerId="ADAL" clId="{05FB46CD-E4FC-423A-8A75-8F752127C19D}" dt="2021-06-09T14:40:43.982" v="763" actId="478"/>
          <ac:picMkLst>
            <pc:docMk/>
            <pc:sldMk cId="200986483" sldId="5075"/>
            <ac:picMk id="2" creationId="{F2274D63-F25F-47FB-80E8-65E37528BABB}"/>
          </ac:picMkLst>
        </pc:picChg>
        <pc:picChg chg="add del mod">
          <ac:chgData name="Chris Speller" userId="0a97f007-b978-4543-a8a0-9ee0abccdf0a" providerId="ADAL" clId="{05FB46CD-E4FC-423A-8A75-8F752127C19D}" dt="2021-06-09T14:41:31.605" v="778" actId="478"/>
          <ac:picMkLst>
            <pc:docMk/>
            <pc:sldMk cId="200986483" sldId="5075"/>
            <ac:picMk id="3" creationId="{C158CE00-C841-45F9-BAF5-90D4B87C3871}"/>
          </ac:picMkLst>
        </pc:picChg>
        <pc:picChg chg="add del mod">
          <ac:chgData name="Chris Speller" userId="0a97f007-b978-4543-a8a0-9ee0abccdf0a" providerId="ADAL" clId="{05FB46CD-E4FC-423A-8A75-8F752127C19D}" dt="2021-06-09T14:42:23.136" v="796" actId="478"/>
          <ac:picMkLst>
            <pc:docMk/>
            <pc:sldMk cId="200986483" sldId="5075"/>
            <ac:picMk id="6" creationId="{176F93E5-AA60-4EBA-AA52-33B18DC55003}"/>
          </ac:picMkLst>
        </pc:picChg>
        <pc:picChg chg="add mod">
          <ac:chgData name="Chris Speller" userId="0a97f007-b978-4543-a8a0-9ee0abccdf0a" providerId="ADAL" clId="{05FB46CD-E4FC-423A-8A75-8F752127C19D}" dt="2021-06-09T14:42:54.220" v="813" actId="1076"/>
          <ac:picMkLst>
            <pc:docMk/>
            <pc:sldMk cId="200986483" sldId="5075"/>
            <ac:picMk id="7" creationId="{73558115-1643-4302-A7AA-D0E1E5FBD6A3}"/>
          </ac:picMkLst>
        </pc:picChg>
        <pc:picChg chg="add mod">
          <ac:chgData name="Chris Speller" userId="0a97f007-b978-4543-a8a0-9ee0abccdf0a" providerId="ADAL" clId="{05FB46CD-E4FC-423A-8A75-8F752127C19D}" dt="2021-06-09T14:42:42.083" v="806" actId="1076"/>
          <ac:picMkLst>
            <pc:docMk/>
            <pc:sldMk cId="200986483" sldId="5075"/>
            <ac:picMk id="12" creationId="{9B842B9F-6F25-44B5-A5A5-AAE1D9B39FE8}"/>
          </ac:picMkLst>
        </pc:picChg>
      </pc:sldChg>
    </pc:docChg>
  </pc:docChgLst>
  <pc:docChgLst>
    <pc:chgData name="Chris Speller" userId="0a97f007-b978-4543-a8a0-9ee0abccdf0a" providerId="ADAL" clId="{93D2D15A-E28F-4ABA-BB1F-9DCE96F9CE67}"/>
    <pc:docChg chg="undo custSel addSld delSld modSld sldOrd">
      <pc:chgData name="Chris Speller" userId="0a97f007-b978-4543-a8a0-9ee0abccdf0a" providerId="ADAL" clId="{93D2D15A-E28F-4ABA-BB1F-9DCE96F9CE67}" dt="2021-03-04T14:29:21.890" v="13126" actId="20577"/>
      <pc:docMkLst>
        <pc:docMk/>
      </pc:docMkLst>
      <pc:sldChg chg="del">
        <pc:chgData name="Chris Speller" userId="0a97f007-b978-4543-a8a0-9ee0abccdf0a" providerId="ADAL" clId="{93D2D15A-E28F-4ABA-BB1F-9DCE96F9CE67}" dt="2020-12-29T18:12:47.801" v="2" actId="47"/>
        <pc:sldMkLst>
          <pc:docMk/>
          <pc:sldMk cId="1846354866" sldId="257"/>
        </pc:sldMkLst>
      </pc:sldChg>
      <pc:sldChg chg="del">
        <pc:chgData name="Chris Speller" userId="0a97f007-b978-4543-a8a0-9ee0abccdf0a" providerId="ADAL" clId="{93D2D15A-E28F-4ABA-BB1F-9DCE96F9CE67}" dt="2020-12-29T18:12:09.176" v="0" actId="47"/>
        <pc:sldMkLst>
          <pc:docMk/>
          <pc:sldMk cId="3202769435" sldId="1026"/>
        </pc:sldMkLst>
      </pc:sldChg>
      <pc:sldChg chg="modSp add del mod ord">
        <pc:chgData name="Chris Speller" userId="0a97f007-b978-4543-a8a0-9ee0abccdf0a" providerId="ADAL" clId="{93D2D15A-E28F-4ABA-BB1F-9DCE96F9CE67}" dt="2021-01-14T10:27:40.293" v="12664" actId="20577"/>
        <pc:sldMkLst>
          <pc:docMk/>
          <pc:sldMk cId="3485536045" sldId="1722"/>
        </pc:sldMkLst>
        <pc:spChg chg="mod">
          <ac:chgData name="Chris Speller" userId="0a97f007-b978-4543-a8a0-9ee0abccdf0a" providerId="ADAL" clId="{93D2D15A-E28F-4ABA-BB1F-9DCE96F9CE67}" dt="2021-01-14T10:27:40.293" v="12664" actId="20577"/>
          <ac:spMkLst>
            <pc:docMk/>
            <pc:sldMk cId="3485536045" sldId="1722"/>
            <ac:spMk id="3" creationId="{B6D80B94-5158-482D-A593-76EB398ACE3A}"/>
          </ac:spMkLst>
        </pc:spChg>
      </pc:sldChg>
      <pc:sldChg chg="add del ord">
        <pc:chgData name="Chris Speller" userId="0a97f007-b978-4543-a8a0-9ee0abccdf0a" providerId="ADAL" clId="{93D2D15A-E28F-4ABA-BB1F-9DCE96F9CE67}" dt="2021-01-14T10:22:13.674" v="12661"/>
        <pc:sldMkLst>
          <pc:docMk/>
          <pc:sldMk cId="41364509" sldId="2404"/>
        </pc:sldMkLst>
      </pc:sldChg>
      <pc:sldChg chg="del">
        <pc:chgData name="Chris Speller" userId="0a97f007-b978-4543-a8a0-9ee0abccdf0a" providerId="ADAL" clId="{93D2D15A-E28F-4ABA-BB1F-9DCE96F9CE67}" dt="2020-12-29T18:12:47.801" v="2" actId="47"/>
        <pc:sldMkLst>
          <pc:docMk/>
          <pc:sldMk cId="1311115381" sldId="4180"/>
        </pc:sldMkLst>
      </pc:sldChg>
      <pc:sldChg chg="del">
        <pc:chgData name="Chris Speller" userId="0a97f007-b978-4543-a8a0-9ee0abccdf0a" providerId="ADAL" clId="{93D2D15A-E28F-4ABA-BB1F-9DCE96F9CE67}" dt="2020-12-29T18:12:47.801" v="2" actId="47"/>
        <pc:sldMkLst>
          <pc:docMk/>
          <pc:sldMk cId="859969673" sldId="4182"/>
        </pc:sldMkLst>
      </pc:sldChg>
      <pc:sldChg chg="del">
        <pc:chgData name="Chris Speller" userId="0a97f007-b978-4543-a8a0-9ee0abccdf0a" providerId="ADAL" clId="{93D2D15A-E28F-4ABA-BB1F-9DCE96F9CE67}" dt="2020-12-29T18:12:47.801" v="2" actId="47"/>
        <pc:sldMkLst>
          <pc:docMk/>
          <pc:sldMk cId="2634474483" sldId="4183"/>
        </pc:sldMkLst>
      </pc:sldChg>
      <pc:sldChg chg="delSp modSp mod">
        <pc:chgData name="Chris Speller" userId="0a97f007-b978-4543-a8a0-9ee0abccdf0a" providerId="ADAL" clId="{93D2D15A-E28F-4ABA-BB1F-9DCE96F9CE67}" dt="2021-01-14T10:28:18.173" v="12666" actId="6549"/>
        <pc:sldMkLst>
          <pc:docMk/>
          <pc:sldMk cId="2155331150" sldId="4184"/>
        </pc:sldMkLst>
        <pc:spChg chg="mod">
          <ac:chgData name="Chris Speller" userId="0a97f007-b978-4543-a8a0-9ee0abccdf0a" providerId="ADAL" clId="{93D2D15A-E28F-4ABA-BB1F-9DCE96F9CE67}" dt="2021-01-14T10:28:18.173" v="12666" actId="6549"/>
          <ac:spMkLst>
            <pc:docMk/>
            <pc:sldMk cId="2155331150" sldId="4184"/>
            <ac:spMk id="2" creationId="{00000000-0000-0000-0000-000000000000}"/>
          </ac:spMkLst>
        </pc:spChg>
        <pc:spChg chg="del">
          <ac:chgData name="Chris Speller" userId="0a97f007-b978-4543-a8a0-9ee0abccdf0a" providerId="ADAL" clId="{93D2D15A-E28F-4ABA-BB1F-9DCE96F9CE67}" dt="2020-12-29T18:24:11.380" v="3" actId="478"/>
          <ac:spMkLst>
            <pc:docMk/>
            <pc:sldMk cId="2155331150" sldId="4184"/>
            <ac:spMk id="4" creationId="{CA12FE76-5CF5-4D77-BD77-246AEA852914}"/>
          </ac:spMkLst>
        </pc:spChg>
      </pc:sldChg>
      <pc:sldChg chg="del">
        <pc:chgData name="Chris Speller" userId="0a97f007-b978-4543-a8a0-9ee0abccdf0a" providerId="ADAL" clId="{93D2D15A-E28F-4ABA-BB1F-9DCE96F9CE67}" dt="2020-12-29T18:12:47.801" v="2" actId="47"/>
        <pc:sldMkLst>
          <pc:docMk/>
          <pc:sldMk cId="4017996368" sldId="4188"/>
        </pc:sldMkLst>
      </pc:sldChg>
      <pc:sldChg chg="del">
        <pc:chgData name="Chris Speller" userId="0a97f007-b978-4543-a8a0-9ee0abccdf0a" providerId="ADAL" clId="{93D2D15A-E28F-4ABA-BB1F-9DCE96F9CE67}" dt="2020-12-29T18:12:47.801" v="2" actId="47"/>
        <pc:sldMkLst>
          <pc:docMk/>
          <pc:sldMk cId="2718755551" sldId="4189"/>
        </pc:sldMkLst>
      </pc:sldChg>
      <pc:sldChg chg="del">
        <pc:chgData name="Chris Speller" userId="0a97f007-b978-4543-a8a0-9ee0abccdf0a" providerId="ADAL" clId="{93D2D15A-E28F-4ABA-BB1F-9DCE96F9CE67}" dt="2020-12-29T18:12:47.801" v="2" actId="47"/>
        <pc:sldMkLst>
          <pc:docMk/>
          <pc:sldMk cId="1484740047" sldId="4190"/>
        </pc:sldMkLst>
      </pc:sldChg>
      <pc:sldChg chg="del">
        <pc:chgData name="Chris Speller" userId="0a97f007-b978-4543-a8a0-9ee0abccdf0a" providerId="ADAL" clId="{93D2D15A-E28F-4ABA-BB1F-9DCE96F9CE67}" dt="2020-12-29T18:12:47.801" v="2" actId="47"/>
        <pc:sldMkLst>
          <pc:docMk/>
          <pc:sldMk cId="2526310810" sldId="4191"/>
        </pc:sldMkLst>
      </pc:sldChg>
      <pc:sldChg chg="del">
        <pc:chgData name="Chris Speller" userId="0a97f007-b978-4543-a8a0-9ee0abccdf0a" providerId="ADAL" clId="{93D2D15A-E28F-4ABA-BB1F-9DCE96F9CE67}" dt="2020-12-29T18:12:47.801" v="2" actId="47"/>
        <pc:sldMkLst>
          <pc:docMk/>
          <pc:sldMk cId="350495019" sldId="4192"/>
        </pc:sldMkLst>
      </pc:sldChg>
      <pc:sldChg chg="del">
        <pc:chgData name="Chris Speller" userId="0a97f007-b978-4543-a8a0-9ee0abccdf0a" providerId="ADAL" clId="{93D2D15A-E28F-4ABA-BB1F-9DCE96F9CE67}" dt="2020-12-29T18:12:47.801" v="2" actId="47"/>
        <pc:sldMkLst>
          <pc:docMk/>
          <pc:sldMk cId="1629193138" sldId="4198"/>
        </pc:sldMkLst>
      </pc:sldChg>
      <pc:sldChg chg="del">
        <pc:chgData name="Chris Speller" userId="0a97f007-b978-4543-a8a0-9ee0abccdf0a" providerId="ADAL" clId="{93D2D15A-E28F-4ABA-BB1F-9DCE96F9CE67}" dt="2020-12-29T18:12:47.801" v="2" actId="47"/>
        <pc:sldMkLst>
          <pc:docMk/>
          <pc:sldMk cId="315729265" sldId="4199"/>
        </pc:sldMkLst>
      </pc:sldChg>
      <pc:sldChg chg="del">
        <pc:chgData name="Chris Speller" userId="0a97f007-b978-4543-a8a0-9ee0abccdf0a" providerId="ADAL" clId="{93D2D15A-E28F-4ABA-BB1F-9DCE96F9CE67}" dt="2020-12-29T18:12:47.801" v="2" actId="47"/>
        <pc:sldMkLst>
          <pc:docMk/>
          <pc:sldMk cId="3996726411" sldId="4202"/>
        </pc:sldMkLst>
      </pc:sldChg>
      <pc:sldChg chg="del">
        <pc:chgData name="Chris Speller" userId="0a97f007-b978-4543-a8a0-9ee0abccdf0a" providerId="ADAL" clId="{93D2D15A-E28F-4ABA-BB1F-9DCE96F9CE67}" dt="2020-12-29T18:12:47.801" v="2" actId="47"/>
        <pc:sldMkLst>
          <pc:docMk/>
          <pc:sldMk cId="2934690791" sldId="4203"/>
        </pc:sldMkLst>
      </pc:sldChg>
      <pc:sldChg chg="del">
        <pc:chgData name="Chris Speller" userId="0a97f007-b978-4543-a8a0-9ee0abccdf0a" providerId="ADAL" clId="{93D2D15A-E28F-4ABA-BB1F-9DCE96F9CE67}" dt="2020-12-29T18:12:47.801" v="2" actId="47"/>
        <pc:sldMkLst>
          <pc:docMk/>
          <pc:sldMk cId="2400306813" sldId="4204"/>
        </pc:sldMkLst>
      </pc:sldChg>
      <pc:sldChg chg="del">
        <pc:chgData name="Chris Speller" userId="0a97f007-b978-4543-a8a0-9ee0abccdf0a" providerId="ADAL" clId="{93D2D15A-E28F-4ABA-BB1F-9DCE96F9CE67}" dt="2020-12-29T18:12:47.801" v="2" actId="47"/>
        <pc:sldMkLst>
          <pc:docMk/>
          <pc:sldMk cId="2146458024" sldId="4205"/>
        </pc:sldMkLst>
      </pc:sldChg>
      <pc:sldChg chg="del">
        <pc:chgData name="Chris Speller" userId="0a97f007-b978-4543-a8a0-9ee0abccdf0a" providerId="ADAL" clId="{93D2D15A-E28F-4ABA-BB1F-9DCE96F9CE67}" dt="2020-12-29T18:12:47.801" v="2" actId="47"/>
        <pc:sldMkLst>
          <pc:docMk/>
          <pc:sldMk cId="607798742" sldId="4206"/>
        </pc:sldMkLst>
      </pc:sldChg>
      <pc:sldChg chg="del">
        <pc:chgData name="Chris Speller" userId="0a97f007-b978-4543-a8a0-9ee0abccdf0a" providerId="ADAL" clId="{93D2D15A-E28F-4ABA-BB1F-9DCE96F9CE67}" dt="2020-12-29T18:12:22.711" v="1" actId="47"/>
        <pc:sldMkLst>
          <pc:docMk/>
          <pc:sldMk cId="1509414811" sldId="4207"/>
        </pc:sldMkLst>
      </pc:sldChg>
      <pc:sldChg chg="del">
        <pc:chgData name="Chris Speller" userId="0a97f007-b978-4543-a8a0-9ee0abccdf0a" providerId="ADAL" clId="{93D2D15A-E28F-4ABA-BB1F-9DCE96F9CE67}" dt="2020-12-29T18:12:22.711" v="1" actId="47"/>
        <pc:sldMkLst>
          <pc:docMk/>
          <pc:sldMk cId="1844530125" sldId="4208"/>
        </pc:sldMkLst>
      </pc:sldChg>
      <pc:sldChg chg="del">
        <pc:chgData name="Chris Speller" userId="0a97f007-b978-4543-a8a0-9ee0abccdf0a" providerId="ADAL" clId="{93D2D15A-E28F-4ABA-BB1F-9DCE96F9CE67}" dt="2020-12-29T18:12:47.801" v="2" actId="47"/>
        <pc:sldMkLst>
          <pc:docMk/>
          <pc:sldMk cId="4164783722" sldId="4213"/>
        </pc:sldMkLst>
      </pc:sldChg>
      <pc:sldChg chg="del">
        <pc:chgData name="Chris Speller" userId="0a97f007-b978-4543-a8a0-9ee0abccdf0a" providerId="ADAL" clId="{93D2D15A-E28F-4ABA-BB1F-9DCE96F9CE67}" dt="2020-12-29T18:12:47.801" v="2" actId="47"/>
        <pc:sldMkLst>
          <pc:docMk/>
          <pc:sldMk cId="2154510305" sldId="4214"/>
        </pc:sldMkLst>
      </pc:sldChg>
      <pc:sldChg chg="del">
        <pc:chgData name="Chris Speller" userId="0a97f007-b978-4543-a8a0-9ee0abccdf0a" providerId="ADAL" clId="{93D2D15A-E28F-4ABA-BB1F-9DCE96F9CE67}" dt="2020-12-29T18:12:47.801" v="2" actId="47"/>
        <pc:sldMkLst>
          <pc:docMk/>
          <pc:sldMk cId="3265337172" sldId="4216"/>
        </pc:sldMkLst>
      </pc:sldChg>
      <pc:sldChg chg="del">
        <pc:chgData name="Chris Speller" userId="0a97f007-b978-4543-a8a0-9ee0abccdf0a" providerId="ADAL" clId="{93D2D15A-E28F-4ABA-BB1F-9DCE96F9CE67}" dt="2020-12-29T18:12:47.801" v="2" actId="47"/>
        <pc:sldMkLst>
          <pc:docMk/>
          <pc:sldMk cId="2273401380" sldId="4217"/>
        </pc:sldMkLst>
      </pc:sldChg>
      <pc:sldChg chg="del">
        <pc:chgData name="Chris Speller" userId="0a97f007-b978-4543-a8a0-9ee0abccdf0a" providerId="ADAL" clId="{93D2D15A-E28F-4ABA-BB1F-9DCE96F9CE67}" dt="2020-12-29T18:12:47.801" v="2" actId="47"/>
        <pc:sldMkLst>
          <pc:docMk/>
          <pc:sldMk cId="796380717" sldId="4218"/>
        </pc:sldMkLst>
      </pc:sldChg>
      <pc:sldChg chg="del">
        <pc:chgData name="Chris Speller" userId="0a97f007-b978-4543-a8a0-9ee0abccdf0a" providerId="ADAL" clId="{93D2D15A-E28F-4ABA-BB1F-9DCE96F9CE67}" dt="2020-12-29T18:12:47.801" v="2" actId="47"/>
        <pc:sldMkLst>
          <pc:docMk/>
          <pc:sldMk cId="2514284534" sldId="4219"/>
        </pc:sldMkLst>
      </pc:sldChg>
      <pc:sldChg chg="del">
        <pc:chgData name="Chris Speller" userId="0a97f007-b978-4543-a8a0-9ee0abccdf0a" providerId="ADAL" clId="{93D2D15A-E28F-4ABA-BB1F-9DCE96F9CE67}" dt="2020-12-29T18:12:47.801" v="2" actId="47"/>
        <pc:sldMkLst>
          <pc:docMk/>
          <pc:sldMk cId="1875288354" sldId="4220"/>
        </pc:sldMkLst>
      </pc:sldChg>
      <pc:sldChg chg="del">
        <pc:chgData name="Chris Speller" userId="0a97f007-b978-4543-a8a0-9ee0abccdf0a" providerId="ADAL" clId="{93D2D15A-E28F-4ABA-BB1F-9DCE96F9CE67}" dt="2020-12-29T18:12:47.801" v="2" actId="47"/>
        <pc:sldMkLst>
          <pc:docMk/>
          <pc:sldMk cId="1086491071" sldId="4221"/>
        </pc:sldMkLst>
      </pc:sldChg>
      <pc:sldChg chg="del">
        <pc:chgData name="Chris Speller" userId="0a97f007-b978-4543-a8a0-9ee0abccdf0a" providerId="ADAL" clId="{93D2D15A-E28F-4ABA-BB1F-9DCE96F9CE67}" dt="2020-12-29T18:12:47.801" v="2" actId="47"/>
        <pc:sldMkLst>
          <pc:docMk/>
          <pc:sldMk cId="2971975569" sldId="4222"/>
        </pc:sldMkLst>
      </pc:sldChg>
      <pc:sldChg chg="del">
        <pc:chgData name="Chris Speller" userId="0a97f007-b978-4543-a8a0-9ee0abccdf0a" providerId="ADAL" clId="{93D2D15A-E28F-4ABA-BB1F-9DCE96F9CE67}" dt="2020-12-29T18:12:47.801" v="2" actId="47"/>
        <pc:sldMkLst>
          <pc:docMk/>
          <pc:sldMk cId="138593035" sldId="4223"/>
        </pc:sldMkLst>
      </pc:sldChg>
      <pc:sldChg chg="del">
        <pc:chgData name="Chris Speller" userId="0a97f007-b978-4543-a8a0-9ee0abccdf0a" providerId="ADAL" clId="{93D2D15A-E28F-4ABA-BB1F-9DCE96F9CE67}" dt="2020-12-29T18:12:47.801" v="2" actId="47"/>
        <pc:sldMkLst>
          <pc:docMk/>
          <pc:sldMk cId="3725842732" sldId="4224"/>
        </pc:sldMkLst>
      </pc:sldChg>
      <pc:sldChg chg="del">
        <pc:chgData name="Chris Speller" userId="0a97f007-b978-4543-a8a0-9ee0abccdf0a" providerId="ADAL" clId="{93D2D15A-E28F-4ABA-BB1F-9DCE96F9CE67}" dt="2020-12-29T18:12:47.801" v="2" actId="47"/>
        <pc:sldMkLst>
          <pc:docMk/>
          <pc:sldMk cId="3147962238" sldId="4225"/>
        </pc:sldMkLst>
      </pc:sldChg>
      <pc:sldChg chg="del">
        <pc:chgData name="Chris Speller" userId="0a97f007-b978-4543-a8a0-9ee0abccdf0a" providerId="ADAL" clId="{93D2D15A-E28F-4ABA-BB1F-9DCE96F9CE67}" dt="2020-12-29T18:12:47.801" v="2" actId="47"/>
        <pc:sldMkLst>
          <pc:docMk/>
          <pc:sldMk cId="3468392918" sldId="4226"/>
        </pc:sldMkLst>
      </pc:sldChg>
      <pc:sldChg chg="del">
        <pc:chgData name="Chris Speller" userId="0a97f007-b978-4543-a8a0-9ee0abccdf0a" providerId="ADAL" clId="{93D2D15A-E28F-4ABA-BB1F-9DCE96F9CE67}" dt="2020-12-29T18:12:47.801" v="2" actId="47"/>
        <pc:sldMkLst>
          <pc:docMk/>
          <pc:sldMk cId="2695470637" sldId="4227"/>
        </pc:sldMkLst>
      </pc:sldChg>
      <pc:sldChg chg="del">
        <pc:chgData name="Chris Speller" userId="0a97f007-b978-4543-a8a0-9ee0abccdf0a" providerId="ADAL" clId="{93D2D15A-E28F-4ABA-BB1F-9DCE96F9CE67}" dt="2020-12-29T18:12:47.801" v="2" actId="47"/>
        <pc:sldMkLst>
          <pc:docMk/>
          <pc:sldMk cId="2247887021" sldId="4228"/>
        </pc:sldMkLst>
      </pc:sldChg>
      <pc:sldChg chg="del">
        <pc:chgData name="Chris Speller" userId="0a97f007-b978-4543-a8a0-9ee0abccdf0a" providerId="ADAL" clId="{93D2D15A-E28F-4ABA-BB1F-9DCE96F9CE67}" dt="2020-12-29T18:12:47.801" v="2" actId="47"/>
        <pc:sldMkLst>
          <pc:docMk/>
          <pc:sldMk cId="438976053" sldId="4229"/>
        </pc:sldMkLst>
      </pc:sldChg>
      <pc:sldChg chg="del">
        <pc:chgData name="Chris Speller" userId="0a97f007-b978-4543-a8a0-9ee0abccdf0a" providerId="ADAL" clId="{93D2D15A-E28F-4ABA-BB1F-9DCE96F9CE67}" dt="2020-12-29T18:12:47.801" v="2" actId="47"/>
        <pc:sldMkLst>
          <pc:docMk/>
          <pc:sldMk cId="1552467653" sldId="4230"/>
        </pc:sldMkLst>
      </pc:sldChg>
      <pc:sldChg chg="del">
        <pc:chgData name="Chris Speller" userId="0a97f007-b978-4543-a8a0-9ee0abccdf0a" providerId="ADAL" clId="{93D2D15A-E28F-4ABA-BB1F-9DCE96F9CE67}" dt="2020-12-29T18:12:47.801" v="2" actId="47"/>
        <pc:sldMkLst>
          <pc:docMk/>
          <pc:sldMk cId="3951675950" sldId="4231"/>
        </pc:sldMkLst>
      </pc:sldChg>
      <pc:sldChg chg="del">
        <pc:chgData name="Chris Speller" userId="0a97f007-b978-4543-a8a0-9ee0abccdf0a" providerId="ADAL" clId="{93D2D15A-E28F-4ABA-BB1F-9DCE96F9CE67}" dt="2020-12-29T18:12:47.801" v="2" actId="47"/>
        <pc:sldMkLst>
          <pc:docMk/>
          <pc:sldMk cId="1693477359" sldId="4232"/>
        </pc:sldMkLst>
      </pc:sldChg>
      <pc:sldChg chg="del">
        <pc:chgData name="Chris Speller" userId="0a97f007-b978-4543-a8a0-9ee0abccdf0a" providerId="ADAL" clId="{93D2D15A-E28F-4ABA-BB1F-9DCE96F9CE67}" dt="2020-12-29T18:12:47.801" v="2" actId="47"/>
        <pc:sldMkLst>
          <pc:docMk/>
          <pc:sldMk cId="398302091" sldId="4233"/>
        </pc:sldMkLst>
      </pc:sldChg>
      <pc:sldChg chg="del">
        <pc:chgData name="Chris Speller" userId="0a97f007-b978-4543-a8a0-9ee0abccdf0a" providerId="ADAL" clId="{93D2D15A-E28F-4ABA-BB1F-9DCE96F9CE67}" dt="2020-12-29T18:12:47.801" v="2" actId="47"/>
        <pc:sldMkLst>
          <pc:docMk/>
          <pc:sldMk cId="1327949606" sldId="4234"/>
        </pc:sldMkLst>
      </pc:sldChg>
      <pc:sldChg chg="del">
        <pc:chgData name="Chris Speller" userId="0a97f007-b978-4543-a8a0-9ee0abccdf0a" providerId="ADAL" clId="{93D2D15A-E28F-4ABA-BB1F-9DCE96F9CE67}" dt="2020-12-29T18:12:47.801" v="2" actId="47"/>
        <pc:sldMkLst>
          <pc:docMk/>
          <pc:sldMk cId="3338135608" sldId="4235"/>
        </pc:sldMkLst>
      </pc:sldChg>
      <pc:sldChg chg="del">
        <pc:chgData name="Chris Speller" userId="0a97f007-b978-4543-a8a0-9ee0abccdf0a" providerId="ADAL" clId="{93D2D15A-E28F-4ABA-BB1F-9DCE96F9CE67}" dt="2020-12-29T18:12:47.801" v="2" actId="47"/>
        <pc:sldMkLst>
          <pc:docMk/>
          <pc:sldMk cId="1326625730" sldId="4236"/>
        </pc:sldMkLst>
      </pc:sldChg>
      <pc:sldChg chg="del">
        <pc:chgData name="Chris Speller" userId="0a97f007-b978-4543-a8a0-9ee0abccdf0a" providerId="ADAL" clId="{93D2D15A-E28F-4ABA-BB1F-9DCE96F9CE67}" dt="2020-12-29T18:12:47.801" v="2" actId="47"/>
        <pc:sldMkLst>
          <pc:docMk/>
          <pc:sldMk cId="2724026175" sldId="4237"/>
        </pc:sldMkLst>
      </pc:sldChg>
      <pc:sldChg chg="del">
        <pc:chgData name="Chris Speller" userId="0a97f007-b978-4543-a8a0-9ee0abccdf0a" providerId="ADAL" clId="{93D2D15A-E28F-4ABA-BB1F-9DCE96F9CE67}" dt="2020-12-29T18:12:47.801" v="2" actId="47"/>
        <pc:sldMkLst>
          <pc:docMk/>
          <pc:sldMk cId="4243191301" sldId="4238"/>
        </pc:sldMkLst>
      </pc:sldChg>
      <pc:sldChg chg="del">
        <pc:chgData name="Chris Speller" userId="0a97f007-b978-4543-a8a0-9ee0abccdf0a" providerId="ADAL" clId="{93D2D15A-E28F-4ABA-BB1F-9DCE96F9CE67}" dt="2020-12-29T18:12:47.801" v="2" actId="47"/>
        <pc:sldMkLst>
          <pc:docMk/>
          <pc:sldMk cId="3039522617" sldId="4239"/>
        </pc:sldMkLst>
      </pc:sldChg>
      <pc:sldChg chg="del">
        <pc:chgData name="Chris Speller" userId="0a97f007-b978-4543-a8a0-9ee0abccdf0a" providerId="ADAL" clId="{93D2D15A-E28F-4ABA-BB1F-9DCE96F9CE67}" dt="2020-12-29T18:12:47.801" v="2" actId="47"/>
        <pc:sldMkLst>
          <pc:docMk/>
          <pc:sldMk cId="158264975" sldId="4240"/>
        </pc:sldMkLst>
      </pc:sldChg>
      <pc:sldChg chg="del">
        <pc:chgData name="Chris Speller" userId="0a97f007-b978-4543-a8a0-9ee0abccdf0a" providerId="ADAL" clId="{93D2D15A-E28F-4ABA-BB1F-9DCE96F9CE67}" dt="2020-12-29T18:12:47.801" v="2" actId="47"/>
        <pc:sldMkLst>
          <pc:docMk/>
          <pc:sldMk cId="2125408918" sldId="4241"/>
        </pc:sldMkLst>
      </pc:sldChg>
      <pc:sldChg chg="del">
        <pc:chgData name="Chris Speller" userId="0a97f007-b978-4543-a8a0-9ee0abccdf0a" providerId="ADAL" clId="{93D2D15A-E28F-4ABA-BB1F-9DCE96F9CE67}" dt="2020-12-29T18:12:47.801" v="2" actId="47"/>
        <pc:sldMkLst>
          <pc:docMk/>
          <pc:sldMk cId="1836444367" sldId="4242"/>
        </pc:sldMkLst>
      </pc:sldChg>
      <pc:sldChg chg="del">
        <pc:chgData name="Chris Speller" userId="0a97f007-b978-4543-a8a0-9ee0abccdf0a" providerId="ADAL" clId="{93D2D15A-E28F-4ABA-BB1F-9DCE96F9CE67}" dt="2020-12-29T18:12:47.801" v="2" actId="47"/>
        <pc:sldMkLst>
          <pc:docMk/>
          <pc:sldMk cId="341646211" sldId="4243"/>
        </pc:sldMkLst>
      </pc:sldChg>
      <pc:sldChg chg="del">
        <pc:chgData name="Chris Speller" userId="0a97f007-b978-4543-a8a0-9ee0abccdf0a" providerId="ADAL" clId="{93D2D15A-E28F-4ABA-BB1F-9DCE96F9CE67}" dt="2020-12-29T18:12:47.801" v="2" actId="47"/>
        <pc:sldMkLst>
          <pc:docMk/>
          <pc:sldMk cId="817507201" sldId="4244"/>
        </pc:sldMkLst>
      </pc:sldChg>
      <pc:sldChg chg="del">
        <pc:chgData name="Chris Speller" userId="0a97f007-b978-4543-a8a0-9ee0abccdf0a" providerId="ADAL" clId="{93D2D15A-E28F-4ABA-BB1F-9DCE96F9CE67}" dt="2020-12-29T18:12:47.801" v="2" actId="47"/>
        <pc:sldMkLst>
          <pc:docMk/>
          <pc:sldMk cId="3354366734" sldId="4245"/>
        </pc:sldMkLst>
      </pc:sldChg>
      <pc:sldChg chg="del">
        <pc:chgData name="Chris Speller" userId="0a97f007-b978-4543-a8a0-9ee0abccdf0a" providerId="ADAL" clId="{93D2D15A-E28F-4ABA-BB1F-9DCE96F9CE67}" dt="2020-12-29T18:12:47.801" v="2" actId="47"/>
        <pc:sldMkLst>
          <pc:docMk/>
          <pc:sldMk cId="2186397201" sldId="4246"/>
        </pc:sldMkLst>
      </pc:sldChg>
      <pc:sldChg chg="del">
        <pc:chgData name="Chris Speller" userId="0a97f007-b978-4543-a8a0-9ee0abccdf0a" providerId="ADAL" clId="{93D2D15A-E28F-4ABA-BB1F-9DCE96F9CE67}" dt="2020-12-29T18:12:47.801" v="2" actId="47"/>
        <pc:sldMkLst>
          <pc:docMk/>
          <pc:sldMk cId="2710331797" sldId="4247"/>
        </pc:sldMkLst>
      </pc:sldChg>
      <pc:sldChg chg="del">
        <pc:chgData name="Chris Speller" userId="0a97f007-b978-4543-a8a0-9ee0abccdf0a" providerId="ADAL" clId="{93D2D15A-E28F-4ABA-BB1F-9DCE96F9CE67}" dt="2020-12-29T18:12:47.801" v="2" actId="47"/>
        <pc:sldMkLst>
          <pc:docMk/>
          <pc:sldMk cId="3223318569" sldId="4248"/>
        </pc:sldMkLst>
      </pc:sldChg>
      <pc:sldChg chg="del">
        <pc:chgData name="Chris Speller" userId="0a97f007-b978-4543-a8a0-9ee0abccdf0a" providerId="ADAL" clId="{93D2D15A-E28F-4ABA-BB1F-9DCE96F9CE67}" dt="2020-12-29T18:12:47.801" v="2" actId="47"/>
        <pc:sldMkLst>
          <pc:docMk/>
          <pc:sldMk cId="3837037893" sldId="4249"/>
        </pc:sldMkLst>
      </pc:sldChg>
      <pc:sldChg chg="del">
        <pc:chgData name="Chris Speller" userId="0a97f007-b978-4543-a8a0-9ee0abccdf0a" providerId="ADAL" clId="{93D2D15A-E28F-4ABA-BB1F-9DCE96F9CE67}" dt="2020-12-29T18:12:47.801" v="2" actId="47"/>
        <pc:sldMkLst>
          <pc:docMk/>
          <pc:sldMk cId="3224120657" sldId="4250"/>
        </pc:sldMkLst>
      </pc:sldChg>
      <pc:sldChg chg="del">
        <pc:chgData name="Chris Speller" userId="0a97f007-b978-4543-a8a0-9ee0abccdf0a" providerId="ADAL" clId="{93D2D15A-E28F-4ABA-BB1F-9DCE96F9CE67}" dt="2020-12-29T18:12:47.801" v="2" actId="47"/>
        <pc:sldMkLst>
          <pc:docMk/>
          <pc:sldMk cId="1717571408" sldId="4251"/>
        </pc:sldMkLst>
      </pc:sldChg>
      <pc:sldChg chg="del">
        <pc:chgData name="Chris Speller" userId="0a97f007-b978-4543-a8a0-9ee0abccdf0a" providerId="ADAL" clId="{93D2D15A-E28F-4ABA-BB1F-9DCE96F9CE67}" dt="2020-12-29T18:12:47.801" v="2" actId="47"/>
        <pc:sldMkLst>
          <pc:docMk/>
          <pc:sldMk cId="423940997" sldId="4252"/>
        </pc:sldMkLst>
      </pc:sldChg>
      <pc:sldChg chg="del">
        <pc:chgData name="Chris Speller" userId="0a97f007-b978-4543-a8a0-9ee0abccdf0a" providerId="ADAL" clId="{93D2D15A-E28F-4ABA-BB1F-9DCE96F9CE67}" dt="2020-12-29T18:12:47.801" v="2" actId="47"/>
        <pc:sldMkLst>
          <pc:docMk/>
          <pc:sldMk cId="1338014658" sldId="4253"/>
        </pc:sldMkLst>
      </pc:sldChg>
      <pc:sldChg chg="del">
        <pc:chgData name="Chris Speller" userId="0a97f007-b978-4543-a8a0-9ee0abccdf0a" providerId="ADAL" clId="{93D2D15A-E28F-4ABA-BB1F-9DCE96F9CE67}" dt="2020-12-29T18:12:47.801" v="2" actId="47"/>
        <pc:sldMkLst>
          <pc:docMk/>
          <pc:sldMk cId="3616660796" sldId="4254"/>
        </pc:sldMkLst>
      </pc:sldChg>
      <pc:sldChg chg="del">
        <pc:chgData name="Chris Speller" userId="0a97f007-b978-4543-a8a0-9ee0abccdf0a" providerId="ADAL" clId="{93D2D15A-E28F-4ABA-BB1F-9DCE96F9CE67}" dt="2020-12-29T18:12:47.801" v="2" actId="47"/>
        <pc:sldMkLst>
          <pc:docMk/>
          <pc:sldMk cId="4177198245" sldId="4255"/>
        </pc:sldMkLst>
      </pc:sldChg>
      <pc:sldChg chg="del">
        <pc:chgData name="Chris Speller" userId="0a97f007-b978-4543-a8a0-9ee0abccdf0a" providerId="ADAL" clId="{93D2D15A-E28F-4ABA-BB1F-9DCE96F9CE67}" dt="2020-12-29T18:12:47.801" v="2" actId="47"/>
        <pc:sldMkLst>
          <pc:docMk/>
          <pc:sldMk cId="4264084750" sldId="4256"/>
        </pc:sldMkLst>
      </pc:sldChg>
      <pc:sldChg chg="del">
        <pc:chgData name="Chris Speller" userId="0a97f007-b978-4543-a8a0-9ee0abccdf0a" providerId="ADAL" clId="{93D2D15A-E28F-4ABA-BB1F-9DCE96F9CE67}" dt="2020-12-29T18:12:47.801" v="2" actId="47"/>
        <pc:sldMkLst>
          <pc:docMk/>
          <pc:sldMk cId="4091461241" sldId="4257"/>
        </pc:sldMkLst>
      </pc:sldChg>
      <pc:sldChg chg="del">
        <pc:chgData name="Chris Speller" userId="0a97f007-b978-4543-a8a0-9ee0abccdf0a" providerId="ADAL" clId="{93D2D15A-E28F-4ABA-BB1F-9DCE96F9CE67}" dt="2020-12-29T18:12:47.801" v="2" actId="47"/>
        <pc:sldMkLst>
          <pc:docMk/>
          <pc:sldMk cId="1880240341" sldId="4258"/>
        </pc:sldMkLst>
      </pc:sldChg>
      <pc:sldChg chg="del">
        <pc:chgData name="Chris Speller" userId="0a97f007-b978-4543-a8a0-9ee0abccdf0a" providerId="ADAL" clId="{93D2D15A-E28F-4ABA-BB1F-9DCE96F9CE67}" dt="2020-12-29T18:12:47.801" v="2" actId="47"/>
        <pc:sldMkLst>
          <pc:docMk/>
          <pc:sldMk cId="1902792200" sldId="4259"/>
        </pc:sldMkLst>
      </pc:sldChg>
      <pc:sldChg chg="del">
        <pc:chgData name="Chris Speller" userId="0a97f007-b978-4543-a8a0-9ee0abccdf0a" providerId="ADAL" clId="{93D2D15A-E28F-4ABA-BB1F-9DCE96F9CE67}" dt="2020-12-29T18:12:47.801" v="2" actId="47"/>
        <pc:sldMkLst>
          <pc:docMk/>
          <pc:sldMk cId="2108722511" sldId="4260"/>
        </pc:sldMkLst>
      </pc:sldChg>
      <pc:sldChg chg="del">
        <pc:chgData name="Chris Speller" userId="0a97f007-b978-4543-a8a0-9ee0abccdf0a" providerId="ADAL" clId="{93D2D15A-E28F-4ABA-BB1F-9DCE96F9CE67}" dt="2020-12-29T18:12:47.801" v="2" actId="47"/>
        <pc:sldMkLst>
          <pc:docMk/>
          <pc:sldMk cId="1621303755" sldId="4261"/>
        </pc:sldMkLst>
      </pc:sldChg>
      <pc:sldChg chg="del">
        <pc:chgData name="Chris Speller" userId="0a97f007-b978-4543-a8a0-9ee0abccdf0a" providerId="ADAL" clId="{93D2D15A-E28F-4ABA-BB1F-9DCE96F9CE67}" dt="2020-12-29T18:12:47.801" v="2" actId="47"/>
        <pc:sldMkLst>
          <pc:docMk/>
          <pc:sldMk cId="30781524" sldId="4262"/>
        </pc:sldMkLst>
      </pc:sldChg>
      <pc:sldChg chg="del">
        <pc:chgData name="Chris Speller" userId="0a97f007-b978-4543-a8a0-9ee0abccdf0a" providerId="ADAL" clId="{93D2D15A-E28F-4ABA-BB1F-9DCE96F9CE67}" dt="2020-12-29T18:12:47.801" v="2" actId="47"/>
        <pc:sldMkLst>
          <pc:docMk/>
          <pc:sldMk cId="1646190295" sldId="4263"/>
        </pc:sldMkLst>
      </pc:sldChg>
      <pc:sldChg chg="del">
        <pc:chgData name="Chris Speller" userId="0a97f007-b978-4543-a8a0-9ee0abccdf0a" providerId="ADAL" clId="{93D2D15A-E28F-4ABA-BB1F-9DCE96F9CE67}" dt="2020-12-29T18:12:47.801" v="2" actId="47"/>
        <pc:sldMkLst>
          <pc:docMk/>
          <pc:sldMk cId="1757040990" sldId="4264"/>
        </pc:sldMkLst>
      </pc:sldChg>
      <pc:sldChg chg="del">
        <pc:chgData name="Chris Speller" userId="0a97f007-b978-4543-a8a0-9ee0abccdf0a" providerId="ADAL" clId="{93D2D15A-E28F-4ABA-BB1F-9DCE96F9CE67}" dt="2020-12-29T18:12:47.801" v="2" actId="47"/>
        <pc:sldMkLst>
          <pc:docMk/>
          <pc:sldMk cId="2403810658" sldId="4265"/>
        </pc:sldMkLst>
      </pc:sldChg>
      <pc:sldChg chg="del">
        <pc:chgData name="Chris Speller" userId="0a97f007-b978-4543-a8a0-9ee0abccdf0a" providerId="ADAL" clId="{93D2D15A-E28F-4ABA-BB1F-9DCE96F9CE67}" dt="2020-12-29T18:12:47.801" v="2" actId="47"/>
        <pc:sldMkLst>
          <pc:docMk/>
          <pc:sldMk cId="3575460123" sldId="4266"/>
        </pc:sldMkLst>
      </pc:sldChg>
      <pc:sldChg chg="del">
        <pc:chgData name="Chris Speller" userId="0a97f007-b978-4543-a8a0-9ee0abccdf0a" providerId="ADAL" clId="{93D2D15A-E28F-4ABA-BB1F-9DCE96F9CE67}" dt="2020-12-29T18:12:47.801" v="2" actId="47"/>
        <pc:sldMkLst>
          <pc:docMk/>
          <pc:sldMk cId="80948181" sldId="4267"/>
        </pc:sldMkLst>
      </pc:sldChg>
      <pc:sldChg chg="del">
        <pc:chgData name="Chris Speller" userId="0a97f007-b978-4543-a8a0-9ee0abccdf0a" providerId="ADAL" clId="{93D2D15A-E28F-4ABA-BB1F-9DCE96F9CE67}" dt="2020-12-29T18:12:47.801" v="2" actId="47"/>
        <pc:sldMkLst>
          <pc:docMk/>
          <pc:sldMk cId="2913860632" sldId="4268"/>
        </pc:sldMkLst>
      </pc:sldChg>
      <pc:sldChg chg="del">
        <pc:chgData name="Chris Speller" userId="0a97f007-b978-4543-a8a0-9ee0abccdf0a" providerId="ADAL" clId="{93D2D15A-E28F-4ABA-BB1F-9DCE96F9CE67}" dt="2020-12-29T18:12:47.801" v="2" actId="47"/>
        <pc:sldMkLst>
          <pc:docMk/>
          <pc:sldMk cId="3001421036" sldId="4269"/>
        </pc:sldMkLst>
      </pc:sldChg>
      <pc:sldChg chg="del">
        <pc:chgData name="Chris Speller" userId="0a97f007-b978-4543-a8a0-9ee0abccdf0a" providerId="ADAL" clId="{93D2D15A-E28F-4ABA-BB1F-9DCE96F9CE67}" dt="2020-12-29T18:12:47.801" v="2" actId="47"/>
        <pc:sldMkLst>
          <pc:docMk/>
          <pc:sldMk cId="1657395919" sldId="4270"/>
        </pc:sldMkLst>
      </pc:sldChg>
      <pc:sldChg chg="del">
        <pc:chgData name="Chris Speller" userId="0a97f007-b978-4543-a8a0-9ee0abccdf0a" providerId="ADAL" clId="{93D2D15A-E28F-4ABA-BB1F-9DCE96F9CE67}" dt="2020-12-29T18:12:47.801" v="2" actId="47"/>
        <pc:sldMkLst>
          <pc:docMk/>
          <pc:sldMk cId="3120832599" sldId="4271"/>
        </pc:sldMkLst>
      </pc:sldChg>
      <pc:sldChg chg="del">
        <pc:chgData name="Chris Speller" userId="0a97f007-b978-4543-a8a0-9ee0abccdf0a" providerId="ADAL" clId="{93D2D15A-E28F-4ABA-BB1F-9DCE96F9CE67}" dt="2020-12-29T18:12:47.801" v="2" actId="47"/>
        <pc:sldMkLst>
          <pc:docMk/>
          <pc:sldMk cId="2483679848" sldId="4272"/>
        </pc:sldMkLst>
      </pc:sldChg>
      <pc:sldChg chg="del">
        <pc:chgData name="Chris Speller" userId="0a97f007-b978-4543-a8a0-9ee0abccdf0a" providerId="ADAL" clId="{93D2D15A-E28F-4ABA-BB1F-9DCE96F9CE67}" dt="2020-12-29T18:12:47.801" v="2" actId="47"/>
        <pc:sldMkLst>
          <pc:docMk/>
          <pc:sldMk cId="806744597" sldId="4273"/>
        </pc:sldMkLst>
      </pc:sldChg>
      <pc:sldChg chg="del">
        <pc:chgData name="Chris Speller" userId="0a97f007-b978-4543-a8a0-9ee0abccdf0a" providerId="ADAL" clId="{93D2D15A-E28F-4ABA-BB1F-9DCE96F9CE67}" dt="2020-12-29T18:12:47.801" v="2" actId="47"/>
        <pc:sldMkLst>
          <pc:docMk/>
          <pc:sldMk cId="630231074" sldId="4274"/>
        </pc:sldMkLst>
      </pc:sldChg>
      <pc:sldChg chg="del">
        <pc:chgData name="Chris Speller" userId="0a97f007-b978-4543-a8a0-9ee0abccdf0a" providerId="ADAL" clId="{93D2D15A-E28F-4ABA-BB1F-9DCE96F9CE67}" dt="2020-12-29T18:12:47.801" v="2" actId="47"/>
        <pc:sldMkLst>
          <pc:docMk/>
          <pc:sldMk cId="3600640039" sldId="4275"/>
        </pc:sldMkLst>
      </pc:sldChg>
      <pc:sldChg chg="del">
        <pc:chgData name="Chris Speller" userId="0a97f007-b978-4543-a8a0-9ee0abccdf0a" providerId="ADAL" clId="{93D2D15A-E28F-4ABA-BB1F-9DCE96F9CE67}" dt="2020-12-29T18:12:47.801" v="2" actId="47"/>
        <pc:sldMkLst>
          <pc:docMk/>
          <pc:sldMk cId="3619091561" sldId="4276"/>
        </pc:sldMkLst>
      </pc:sldChg>
      <pc:sldChg chg="del">
        <pc:chgData name="Chris Speller" userId="0a97f007-b978-4543-a8a0-9ee0abccdf0a" providerId="ADAL" clId="{93D2D15A-E28F-4ABA-BB1F-9DCE96F9CE67}" dt="2020-12-29T18:12:47.801" v="2" actId="47"/>
        <pc:sldMkLst>
          <pc:docMk/>
          <pc:sldMk cId="1999125335" sldId="4277"/>
        </pc:sldMkLst>
      </pc:sldChg>
      <pc:sldChg chg="del">
        <pc:chgData name="Chris Speller" userId="0a97f007-b978-4543-a8a0-9ee0abccdf0a" providerId="ADAL" clId="{93D2D15A-E28F-4ABA-BB1F-9DCE96F9CE67}" dt="2020-12-29T18:12:47.801" v="2" actId="47"/>
        <pc:sldMkLst>
          <pc:docMk/>
          <pc:sldMk cId="952130618" sldId="4278"/>
        </pc:sldMkLst>
      </pc:sldChg>
      <pc:sldChg chg="del">
        <pc:chgData name="Chris Speller" userId="0a97f007-b978-4543-a8a0-9ee0abccdf0a" providerId="ADAL" clId="{93D2D15A-E28F-4ABA-BB1F-9DCE96F9CE67}" dt="2020-12-29T18:12:47.801" v="2" actId="47"/>
        <pc:sldMkLst>
          <pc:docMk/>
          <pc:sldMk cId="4239581193" sldId="4279"/>
        </pc:sldMkLst>
      </pc:sldChg>
      <pc:sldChg chg="del">
        <pc:chgData name="Chris Speller" userId="0a97f007-b978-4543-a8a0-9ee0abccdf0a" providerId="ADAL" clId="{93D2D15A-E28F-4ABA-BB1F-9DCE96F9CE67}" dt="2020-12-29T18:12:47.801" v="2" actId="47"/>
        <pc:sldMkLst>
          <pc:docMk/>
          <pc:sldMk cId="3621946412" sldId="4280"/>
        </pc:sldMkLst>
      </pc:sldChg>
      <pc:sldChg chg="del">
        <pc:chgData name="Chris Speller" userId="0a97f007-b978-4543-a8a0-9ee0abccdf0a" providerId="ADAL" clId="{93D2D15A-E28F-4ABA-BB1F-9DCE96F9CE67}" dt="2020-12-29T18:12:47.801" v="2" actId="47"/>
        <pc:sldMkLst>
          <pc:docMk/>
          <pc:sldMk cId="2461866022" sldId="4281"/>
        </pc:sldMkLst>
      </pc:sldChg>
      <pc:sldChg chg="del">
        <pc:chgData name="Chris Speller" userId="0a97f007-b978-4543-a8a0-9ee0abccdf0a" providerId="ADAL" clId="{93D2D15A-E28F-4ABA-BB1F-9DCE96F9CE67}" dt="2020-12-29T18:12:47.801" v="2" actId="47"/>
        <pc:sldMkLst>
          <pc:docMk/>
          <pc:sldMk cId="3646568035" sldId="4282"/>
        </pc:sldMkLst>
      </pc:sldChg>
      <pc:sldChg chg="del">
        <pc:chgData name="Chris Speller" userId="0a97f007-b978-4543-a8a0-9ee0abccdf0a" providerId="ADAL" clId="{93D2D15A-E28F-4ABA-BB1F-9DCE96F9CE67}" dt="2020-12-29T18:12:47.801" v="2" actId="47"/>
        <pc:sldMkLst>
          <pc:docMk/>
          <pc:sldMk cId="824125664" sldId="4283"/>
        </pc:sldMkLst>
      </pc:sldChg>
      <pc:sldChg chg="del">
        <pc:chgData name="Chris Speller" userId="0a97f007-b978-4543-a8a0-9ee0abccdf0a" providerId="ADAL" clId="{93D2D15A-E28F-4ABA-BB1F-9DCE96F9CE67}" dt="2020-12-29T18:12:47.801" v="2" actId="47"/>
        <pc:sldMkLst>
          <pc:docMk/>
          <pc:sldMk cId="387364026" sldId="4284"/>
        </pc:sldMkLst>
      </pc:sldChg>
      <pc:sldChg chg="del">
        <pc:chgData name="Chris Speller" userId="0a97f007-b978-4543-a8a0-9ee0abccdf0a" providerId="ADAL" clId="{93D2D15A-E28F-4ABA-BB1F-9DCE96F9CE67}" dt="2020-12-29T18:12:47.801" v="2" actId="47"/>
        <pc:sldMkLst>
          <pc:docMk/>
          <pc:sldMk cId="3641594149" sldId="4285"/>
        </pc:sldMkLst>
      </pc:sldChg>
      <pc:sldChg chg="del">
        <pc:chgData name="Chris Speller" userId="0a97f007-b978-4543-a8a0-9ee0abccdf0a" providerId="ADAL" clId="{93D2D15A-E28F-4ABA-BB1F-9DCE96F9CE67}" dt="2020-12-29T18:12:47.801" v="2" actId="47"/>
        <pc:sldMkLst>
          <pc:docMk/>
          <pc:sldMk cId="3426369019" sldId="4286"/>
        </pc:sldMkLst>
      </pc:sldChg>
      <pc:sldChg chg="del">
        <pc:chgData name="Chris Speller" userId="0a97f007-b978-4543-a8a0-9ee0abccdf0a" providerId="ADAL" clId="{93D2D15A-E28F-4ABA-BB1F-9DCE96F9CE67}" dt="2020-12-29T18:12:47.801" v="2" actId="47"/>
        <pc:sldMkLst>
          <pc:docMk/>
          <pc:sldMk cId="1654046565" sldId="4287"/>
        </pc:sldMkLst>
      </pc:sldChg>
      <pc:sldChg chg="del">
        <pc:chgData name="Chris Speller" userId="0a97f007-b978-4543-a8a0-9ee0abccdf0a" providerId="ADAL" clId="{93D2D15A-E28F-4ABA-BB1F-9DCE96F9CE67}" dt="2020-12-29T18:12:47.801" v="2" actId="47"/>
        <pc:sldMkLst>
          <pc:docMk/>
          <pc:sldMk cId="2277725251" sldId="4288"/>
        </pc:sldMkLst>
      </pc:sldChg>
      <pc:sldChg chg="del">
        <pc:chgData name="Chris Speller" userId="0a97f007-b978-4543-a8a0-9ee0abccdf0a" providerId="ADAL" clId="{93D2D15A-E28F-4ABA-BB1F-9DCE96F9CE67}" dt="2020-12-29T18:12:47.801" v="2" actId="47"/>
        <pc:sldMkLst>
          <pc:docMk/>
          <pc:sldMk cId="1642434324" sldId="4289"/>
        </pc:sldMkLst>
      </pc:sldChg>
      <pc:sldChg chg="del">
        <pc:chgData name="Chris Speller" userId="0a97f007-b978-4543-a8a0-9ee0abccdf0a" providerId="ADAL" clId="{93D2D15A-E28F-4ABA-BB1F-9DCE96F9CE67}" dt="2020-12-29T18:12:47.801" v="2" actId="47"/>
        <pc:sldMkLst>
          <pc:docMk/>
          <pc:sldMk cId="332099813" sldId="4290"/>
        </pc:sldMkLst>
      </pc:sldChg>
      <pc:sldChg chg="del">
        <pc:chgData name="Chris Speller" userId="0a97f007-b978-4543-a8a0-9ee0abccdf0a" providerId="ADAL" clId="{93D2D15A-E28F-4ABA-BB1F-9DCE96F9CE67}" dt="2020-12-29T18:12:47.801" v="2" actId="47"/>
        <pc:sldMkLst>
          <pc:docMk/>
          <pc:sldMk cId="773265155" sldId="4291"/>
        </pc:sldMkLst>
      </pc:sldChg>
      <pc:sldChg chg="del">
        <pc:chgData name="Chris Speller" userId="0a97f007-b978-4543-a8a0-9ee0abccdf0a" providerId="ADAL" clId="{93D2D15A-E28F-4ABA-BB1F-9DCE96F9CE67}" dt="2020-12-29T18:12:47.801" v="2" actId="47"/>
        <pc:sldMkLst>
          <pc:docMk/>
          <pc:sldMk cId="593446486" sldId="4292"/>
        </pc:sldMkLst>
      </pc:sldChg>
      <pc:sldChg chg="del">
        <pc:chgData name="Chris Speller" userId="0a97f007-b978-4543-a8a0-9ee0abccdf0a" providerId="ADAL" clId="{93D2D15A-E28F-4ABA-BB1F-9DCE96F9CE67}" dt="2020-12-29T18:12:47.801" v="2" actId="47"/>
        <pc:sldMkLst>
          <pc:docMk/>
          <pc:sldMk cId="1495672583" sldId="4293"/>
        </pc:sldMkLst>
      </pc:sldChg>
      <pc:sldChg chg="del">
        <pc:chgData name="Chris Speller" userId="0a97f007-b978-4543-a8a0-9ee0abccdf0a" providerId="ADAL" clId="{93D2D15A-E28F-4ABA-BB1F-9DCE96F9CE67}" dt="2020-12-29T18:12:47.801" v="2" actId="47"/>
        <pc:sldMkLst>
          <pc:docMk/>
          <pc:sldMk cId="2113508000" sldId="4294"/>
        </pc:sldMkLst>
      </pc:sldChg>
      <pc:sldChg chg="del">
        <pc:chgData name="Chris Speller" userId="0a97f007-b978-4543-a8a0-9ee0abccdf0a" providerId="ADAL" clId="{93D2D15A-E28F-4ABA-BB1F-9DCE96F9CE67}" dt="2020-12-29T18:12:47.801" v="2" actId="47"/>
        <pc:sldMkLst>
          <pc:docMk/>
          <pc:sldMk cId="491669538" sldId="4295"/>
        </pc:sldMkLst>
      </pc:sldChg>
      <pc:sldChg chg="del">
        <pc:chgData name="Chris Speller" userId="0a97f007-b978-4543-a8a0-9ee0abccdf0a" providerId="ADAL" clId="{93D2D15A-E28F-4ABA-BB1F-9DCE96F9CE67}" dt="2020-12-29T18:12:47.801" v="2" actId="47"/>
        <pc:sldMkLst>
          <pc:docMk/>
          <pc:sldMk cId="304467537" sldId="4296"/>
        </pc:sldMkLst>
      </pc:sldChg>
      <pc:sldChg chg="del">
        <pc:chgData name="Chris Speller" userId="0a97f007-b978-4543-a8a0-9ee0abccdf0a" providerId="ADAL" clId="{93D2D15A-E28F-4ABA-BB1F-9DCE96F9CE67}" dt="2020-12-29T18:12:47.801" v="2" actId="47"/>
        <pc:sldMkLst>
          <pc:docMk/>
          <pc:sldMk cId="1940237595" sldId="4297"/>
        </pc:sldMkLst>
      </pc:sldChg>
      <pc:sldChg chg="del">
        <pc:chgData name="Chris Speller" userId="0a97f007-b978-4543-a8a0-9ee0abccdf0a" providerId="ADAL" clId="{93D2D15A-E28F-4ABA-BB1F-9DCE96F9CE67}" dt="2020-12-29T18:12:47.801" v="2" actId="47"/>
        <pc:sldMkLst>
          <pc:docMk/>
          <pc:sldMk cId="1191533945" sldId="4298"/>
        </pc:sldMkLst>
      </pc:sldChg>
      <pc:sldChg chg="del">
        <pc:chgData name="Chris Speller" userId="0a97f007-b978-4543-a8a0-9ee0abccdf0a" providerId="ADAL" clId="{93D2D15A-E28F-4ABA-BB1F-9DCE96F9CE67}" dt="2020-12-29T18:12:47.801" v="2" actId="47"/>
        <pc:sldMkLst>
          <pc:docMk/>
          <pc:sldMk cId="2031719662" sldId="4299"/>
        </pc:sldMkLst>
      </pc:sldChg>
      <pc:sldChg chg="del">
        <pc:chgData name="Chris Speller" userId="0a97f007-b978-4543-a8a0-9ee0abccdf0a" providerId="ADAL" clId="{93D2D15A-E28F-4ABA-BB1F-9DCE96F9CE67}" dt="2020-12-29T18:12:47.801" v="2" actId="47"/>
        <pc:sldMkLst>
          <pc:docMk/>
          <pc:sldMk cId="1481373174" sldId="4300"/>
        </pc:sldMkLst>
      </pc:sldChg>
      <pc:sldChg chg="del">
        <pc:chgData name="Chris Speller" userId="0a97f007-b978-4543-a8a0-9ee0abccdf0a" providerId="ADAL" clId="{93D2D15A-E28F-4ABA-BB1F-9DCE96F9CE67}" dt="2020-12-29T18:12:47.801" v="2" actId="47"/>
        <pc:sldMkLst>
          <pc:docMk/>
          <pc:sldMk cId="2261699720" sldId="4301"/>
        </pc:sldMkLst>
      </pc:sldChg>
      <pc:sldChg chg="del">
        <pc:chgData name="Chris Speller" userId="0a97f007-b978-4543-a8a0-9ee0abccdf0a" providerId="ADAL" clId="{93D2D15A-E28F-4ABA-BB1F-9DCE96F9CE67}" dt="2020-12-29T18:12:47.801" v="2" actId="47"/>
        <pc:sldMkLst>
          <pc:docMk/>
          <pc:sldMk cId="1724463117" sldId="4302"/>
        </pc:sldMkLst>
      </pc:sldChg>
      <pc:sldChg chg="del">
        <pc:chgData name="Chris Speller" userId="0a97f007-b978-4543-a8a0-9ee0abccdf0a" providerId="ADAL" clId="{93D2D15A-E28F-4ABA-BB1F-9DCE96F9CE67}" dt="2020-12-29T18:12:47.801" v="2" actId="47"/>
        <pc:sldMkLst>
          <pc:docMk/>
          <pc:sldMk cId="37996205" sldId="4303"/>
        </pc:sldMkLst>
      </pc:sldChg>
      <pc:sldChg chg="del">
        <pc:chgData name="Chris Speller" userId="0a97f007-b978-4543-a8a0-9ee0abccdf0a" providerId="ADAL" clId="{93D2D15A-E28F-4ABA-BB1F-9DCE96F9CE67}" dt="2020-12-29T18:12:22.711" v="1" actId="47"/>
        <pc:sldMkLst>
          <pc:docMk/>
          <pc:sldMk cId="2364673547" sldId="4391"/>
        </pc:sldMkLst>
      </pc:sldChg>
      <pc:sldChg chg="del">
        <pc:chgData name="Chris Speller" userId="0a97f007-b978-4543-a8a0-9ee0abccdf0a" providerId="ADAL" clId="{93D2D15A-E28F-4ABA-BB1F-9DCE96F9CE67}" dt="2020-12-29T18:12:22.711" v="1" actId="47"/>
        <pc:sldMkLst>
          <pc:docMk/>
          <pc:sldMk cId="2301425934" sldId="4392"/>
        </pc:sldMkLst>
      </pc:sldChg>
      <pc:sldChg chg="del">
        <pc:chgData name="Chris Speller" userId="0a97f007-b978-4543-a8a0-9ee0abccdf0a" providerId="ADAL" clId="{93D2D15A-E28F-4ABA-BB1F-9DCE96F9CE67}" dt="2020-12-29T18:12:22.711" v="1" actId="47"/>
        <pc:sldMkLst>
          <pc:docMk/>
          <pc:sldMk cId="2023690049" sldId="4393"/>
        </pc:sldMkLst>
      </pc:sldChg>
      <pc:sldChg chg="del">
        <pc:chgData name="Chris Speller" userId="0a97f007-b978-4543-a8a0-9ee0abccdf0a" providerId="ADAL" clId="{93D2D15A-E28F-4ABA-BB1F-9DCE96F9CE67}" dt="2020-12-29T18:12:22.711" v="1" actId="47"/>
        <pc:sldMkLst>
          <pc:docMk/>
          <pc:sldMk cId="3837119314" sldId="4394"/>
        </pc:sldMkLst>
      </pc:sldChg>
      <pc:sldChg chg="del">
        <pc:chgData name="Chris Speller" userId="0a97f007-b978-4543-a8a0-9ee0abccdf0a" providerId="ADAL" clId="{93D2D15A-E28F-4ABA-BB1F-9DCE96F9CE67}" dt="2020-12-29T18:12:22.711" v="1" actId="47"/>
        <pc:sldMkLst>
          <pc:docMk/>
          <pc:sldMk cId="2416138487" sldId="4395"/>
        </pc:sldMkLst>
      </pc:sldChg>
      <pc:sldChg chg="del">
        <pc:chgData name="Chris Speller" userId="0a97f007-b978-4543-a8a0-9ee0abccdf0a" providerId="ADAL" clId="{93D2D15A-E28F-4ABA-BB1F-9DCE96F9CE67}" dt="2020-12-29T18:12:22.711" v="1" actId="47"/>
        <pc:sldMkLst>
          <pc:docMk/>
          <pc:sldMk cId="1266814652" sldId="4396"/>
        </pc:sldMkLst>
      </pc:sldChg>
      <pc:sldChg chg="del">
        <pc:chgData name="Chris Speller" userId="0a97f007-b978-4543-a8a0-9ee0abccdf0a" providerId="ADAL" clId="{93D2D15A-E28F-4ABA-BB1F-9DCE96F9CE67}" dt="2020-12-29T18:12:22.711" v="1" actId="47"/>
        <pc:sldMkLst>
          <pc:docMk/>
          <pc:sldMk cId="3922141106" sldId="4397"/>
        </pc:sldMkLst>
      </pc:sldChg>
      <pc:sldChg chg="del">
        <pc:chgData name="Chris Speller" userId="0a97f007-b978-4543-a8a0-9ee0abccdf0a" providerId="ADAL" clId="{93D2D15A-E28F-4ABA-BB1F-9DCE96F9CE67}" dt="2020-12-29T18:12:22.711" v="1" actId="47"/>
        <pc:sldMkLst>
          <pc:docMk/>
          <pc:sldMk cId="1402066931" sldId="4398"/>
        </pc:sldMkLst>
      </pc:sldChg>
      <pc:sldChg chg="del">
        <pc:chgData name="Chris Speller" userId="0a97f007-b978-4543-a8a0-9ee0abccdf0a" providerId="ADAL" clId="{93D2D15A-E28F-4ABA-BB1F-9DCE96F9CE67}" dt="2020-12-29T18:12:22.711" v="1" actId="47"/>
        <pc:sldMkLst>
          <pc:docMk/>
          <pc:sldMk cId="2102650517" sldId="4399"/>
        </pc:sldMkLst>
      </pc:sldChg>
      <pc:sldChg chg="del">
        <pc:chgData name="Chris Speller" userId="0a97f007-b978-4543-a8a0-9ee0abccdf0a" providerId="ADAL" clId="{93D2D15A-E28F-4ABA-BB1F-9DCE96F9CE67}" dt="2020-12-29T18:12:22.711" v="1" actId="47"/>
        <pc:sldMkLst>
          <pc:docMk/>
          <pc:sldMk cId="2243494729" sldId="4400"/>
        </pc:sldMkLst>
      </pc:sldChg>
      <pc:sldChg chg="del">
        <pc:chgData name="Chris Speller" userId="0a97f007-b978-4543-a8a0-9ee0abccdf0a" providerId="ADAL" clId="{93D2D15A-E28F-4ABA-BB1F-9DCE96F9CE67}" dt="2020-12-29T18:12:22.711" v="1" actId="47"/>
        <pc:sldMkLst>
          <pc:docMk/>
          <pc:sldMk cId="2639569478" sldId="4401"/>
        </pc:sldMkLst>
      </pc:sldChg>
      <pc:sldChg chg="del">
        <pc:chgData name="Chris Speller" userId="0a97f007-b978-4543-a8a0-9ee0abccdf0a" providerId="ADAL" clId="{93D2D15A-E28F-4ABA-BB1F-9DCE96F9CE67}" dt="2020-12-29T18:12:22.711" v="1" actId="47"/>
        <pc:sldMkLst>
          <pc:docMk/>
          <pc:sldMk cId="1663628105" sldId="4402"/>
        </pc:sldMkLst>
      </pc:sldChg>
      <pc:sldChg chg="del">
        <pc:chgData name="Chris Speller" userId="0a97f007-b978-4543-a8a0-9ee0abccdf0a" providerId="ADAL" clId="{93D2D15A-E28F-4ABA-BB1F-9DCE96F9CE67}" dt="2020-12-29T18:12:22.711" v="1" actId="47"/>
        <pc:sldMkLst>
          <pc:docMk/>
          <pc:sldMk cId="2206643968" sldId="4403"/>
        </pc:sldMkLst>
      </pc:sldChg>
      <pc:sldChg chg="del">
        <pc:chgData name="Chris Speller" userId="0a97f007-b978-4543-a8a0-9ee0abccdf0a" providerId="ADAL" clId="{93D2D15A-E28F-4ABA-BB1F-9DCE96F9CE67}" dt="2020-12-29T18:12:22.711" v="1" actId="47"/>
        <pc:sldMkLst>
          <pc:docMk/>
          <pc:sldMk cId="2498054120" sldId="4404"/>
        </pc:sldMkLst>
      </pc:sldChg>
      <pc:sldChg chg="del">
        <pc:chgData name="Chris Speller" userId="0a97f007-b978-4543-a8a0-9ee0abccdf0a" providerId="ADAL" clId="{93D2D15A-E28F-4ABA-BB1F-9DCE96F9CE67}" dt="2020-12-29T18:12:22.711" v="1" actId="47"/>
        <pc:sldMkLst>
          <pc:docMk/>
          <pc:sldMk cId="2783018296" sldId="4405"/>
        </pc:sldMkLst>
      </pc:sldChg>
      <pc:sldChg chg="del">
        <pc:chgData name="Chris Speller" userId="0a97f007-b978-4543-a8a0-9ee0abccdf0a" providerId="ADAL" clId="{93D2D15A-E28F-4ABA-BB1F-9DCE96F9CE67}" dt="2020-12-29T18:12:22.711" v="1" actId="47"/>
        <pc:sldMkLst>
          <pc:docMk/>
          <pc:sldMk cId="2368733668" sldId="4406"/>
        </pc:sldMkLst>
      </pc:sldChg>
      <pc:sldChg chg="del">
        <pc:chgData name="Chris Speller" userId="0a97f007-b978-4543-a8a0-9ee0abccdf0a" providerId="ADAL" clId="{93D2D15A-E28F-4ABA-BB1F-9DCE96F9CE67}" dt="2020-12-29T18:12:22.711" v="1" actId="47"/>
        <pc:sldMkLst>
          <pc:docMk/>
          <pc:sldMk cId="2073387046" sldId="4407"/>
        </pc:sldMkLst>
      </pc:sldChg>
      <pc:sldChg chg="del">
        <pc:chgData name="Chris Speller" userId="0a97f007-b978-4543-a8a0-9ee0abccdf0a" providerId="ADAL" clId="{93D2D15A-E28F-4ABA-BB1F-9DCE96F9CE67}" dt="2020-12-29T18:12:22.711" v="1" actId="47"/>
        <pc:sldMkLst>
          <pc:docMk/>
          <pc:sldMk cId="1949059855" sldId="4408"/>
        </pc:sldMkLst>
      </pc:sldChg>
      <pc:sldChg chg="del">
        <pc:chgData name="Chris Speller" userId="0a97f007-b978-4543-a8a0-9ee0abccdf0a" providerId="ADAL" clId="{93D2D15A-E28F-4ABA-BB1F-9DCE96F9CE67}" dt="2020-12-29T18:12:22.711" v="1" actId="47"/>
        <pc:sldMkLst>
          <pc:docMk/>
          <pc:sldMk cId="237411690" sldId="4409"/>
        </pc:sldMkLst>
      </pc:sldChg>
      <pc:sldChg chg="del">
        <pc:chgData name="Chris Speller" userId="0a97f007-b978-4543-a8a0-9ee0abccdf0a" providerId="ADAL" clId="{93D2D15A-E28F-4ABA-BB1F-9DCE96F9CE67}" dt="2020-12-29T18:12:22.711" v="1" actId="47"/>
        <pc:sldMkLst>
          <pc:docMk/>
          <pc:sldMk cId="3168183566" sldId="4410"/>
        </pc:sldMkLst>
      </pc:sldChg>
      <pc:sldChg chg="del">
        <pc:chgData name="Chris Speller" userId="0a97f007-b978-4543-a8a0-9ee0abccdf0a" providerId="ADAL" clId="{93D2D15A-E28F-4ABA-BB1F-9DCE96F9CE67}" dt="2020-12-29T18:12:22.711" v="1" actId="47"/>
        <pc:sldMkLst>
          <pc:docMk/>
          <pc:sldMk cId="3797038699" sldId="4411"/>
        </pc:sldMkLst>
      </pc:sldChg>
      <pc:sldChg chg="del">
        <pc:chgData name="Chris Speller" userId="0a97f007-b978-4543-a8a0-9ee0abccdf0a" providerId="ADAL" clId="{93D2D15A-E28F-4ABA-BB1F-9DCE96F9CE67}" dt="2020-12-29T18:12:22.711" v="1" actId="47"/>
        <pc:sldMkLst>
          <pc:docMk/>
          <pc:sldMk cId="1835927734" sldId="4412"/>
        </pc:sldMkLst>
      </pc:sldChg>
      <pc:sldChg chg="del">
        <pc:chgData name="Chris Speller" userId="0a97f007-b978-4543-a8a0-9ee0abccdf0a" providerId="ADAL" clId="{93D2D15A-E28F-4ABA-BB1F-9DCE96F9CE67}" dt="2020-12-29T18:12:22.711" v="1" actId="47"/>
        <pc:sldMkLst>
          <pc:docMk/>
          <pc:sldMk cId="702499310" sldId="4413"/>
        </pc:sldMkLst>
      </pc:sldChg>
      <pc:sldChg chg="del">
        <pc:chgData name="Chris Speller" userId="0a97f007-b978-4543-a8a0-9ee0abccdf0a" providerId="ADAL" clId="{93D2D15A-E28F-4ABA-BB1F-9DCE96F9CE67}" dt="2020-12-29T18:12:22.711" v="1" actId="47"/>
        <pc:sldMkLst>
          <pc:docMk/>
          <pc:sldMk cId="669340571" sldId="4414"/>
        </pc:sldMkLst>
      </pc:sldChg>
      <pc:sldChg chg="del">
        <pc:chgData name="Chris Speller" userId="0a97f007-b978-4543-a8a0-9ee0abccdf0a" providerId="ADAL" clId="{93D2D15A-E28F-4ABA-BB1F-9DCE96F9CE67}" dt="2020-12-29T18:12:22.711" v="1" actId="47"/>
        <pc:sldMkLst>
          <pc:docMk/>
          <pc:sldMk cId="3913574990" sldId="4415"/>
        </pc:sldMkLst>
      </pc:sldChg>
      <pc:sldChg chg="del">
        <pc:chgData name="Chris Speller" userId="0a97f007-b978-4543-a8a0-9ee0abccdf0a" providerId="ADAL" clId="{93D2D15A-E28F-4ABA-BB1F-9DCE96F9CE67}" dt="2020-12-29T18:12:22.711" v="1" actId="47"/>
        <pc:sldMkLst>
          <pc:docMk/>
          <pc:sldMk cId="3326569188" sldId="4416"/>
        </pc:sldMkLst>
      </pc:sldChg>
      <pc:sldChg chg="del">
        <pc:chgData name="Chris Speller" userId="0a97f007-b978-4543-a8a0-9ee0abccdf0a" providerId="ADAL" clId="{93D2D15A-E28F-4ABA-BB1F-9DCE96F9CE67}" dt="2020-12-29T18:12:22.711" v="1" actId="47"/>
        <pc:sldMkLst>
          <pc:docMk/>
          <pc:sldMk cId="2881736467" sldId="4417"/>
        </pc:sldMkLst>
      </pc:sldChg>
      <pc:sldChg chg="del">
        <pc:chgData name="Chris Speller" userId="0a97f007-b978-4543-a8a0-9ee0abccdf0a" providerId="ADAL" clId="{93D2D15A-E28F-4ABA-BB1F-9DCE96F9CE67}" dt="2020-12-29T18:12:22.711" v="1" actId="47"/>
        <pc:sldMkLst>
          <pc:docMk/>
          <pc:sldMk cId="1413896654" sldId="4418"/>
        </pc:sldMkLst>
      </pc:sldChg>
      <pc:sldChg chg="del">
        <pc:chgData name="Chris Speller" userId="0a97f007-b978-4543-a8a0-9ee0abccdf0a" providerId="ADAL" clId="{93D2D15A-E28F-4ABA-BB1F-9DCE96F9CE67}" dt="2020-12-29T18:12:22.711" v="1" actId="47"/>
        <pc:sldMkLst>
          <pc:docMk/>
          <pc:sldMk cId="345836306" sldId="4419"/>
        </pc:sldMkLst>
      </pc:sldChg>
      <pc:sldChg chg="del">
        <pc:chgData name="Chris Speller" userId="0a97f007-b978-4543-a8a0-9ee0abccdf0a" providerId="ADAL" clId="{93D2D15A-E28F-4ABA-BB1F-9DCE96F9CE67}" dt="2020-12-29T18:12:22.711" v="1" actId="47"/>
        <pc:sldMkLst>
          <pc:docMk/>
          <pc:sldMk cId="596998223" sldId="4420"/>
        </pc:sldMkLst>
      </pc:sldChg>
      <pc:sldChg chg="del">
        <pc:chgData name="Chris Speller" userId="0a97f007-b978-4543-a8a0-9ee0abccdf0a" providerId="ADAL" clId="{93D2D15A-E28F-4ABA-BB1F-9DCE96F9CE67}" dt="2020-12-29T18:12:22.711" v="1" actId="47"/>
        <pc:sldMkLst>
          <pc:docMk/>
          <pc:sldMk cId="900004854" sldId="4421"/>
        </pc:sldMkLst>
      </pc:sldChg>
      <pc:sldChg chg="del">
        <pc:chgData name="Chris Speller" userId="0a97f007-b978-4543-a8a0-9ee0abccdf0a" providerId="ADAL" clId="{93D2D15A-E28F-4ABA-BB1F-9DCE96F9CE67}" dt="2020-12-29T18:12:22.711" v="1" actId="47"/>
        <pc:sldMkLst>
          <pc:docMk/>
          <pc:sldMk cId="2226592595" sldId="4423"/>
        </pc:sldMkLst>
      </pc:sldChg>
      <pc:sldChg chg="del">
        <pc:chgData name="Chris Speller" userId="0a97f007-b978-4543-a8a0-9ee0abccdf0a" providerId="ADAL" clId="{93D2D15A-E28F-4ABA-BB1F-9DCE96F9CE67}" dt="2020-12-29T18:12:22.711" v="1" actId="47"/>
        <pc:sldMkLst>
          <pc:docMk/>
          <pc:sldMk cId="957025019" sldId="4424"/>
        </pc:sldMkLst>
      </pc:sldChg>
      <pc:sldChg chg="del">
        <pc:chgData name="Chris Speller" userId="0a97f007-b978-4543-a8a0-9ee0abccdf0a" providerId="ADAL" clId="{93D2D15A-E28F-4ABA-BB1F-9DCE96F9CE67}" dt="2020-12-29T18:12:22.711" v="1" actId="47"/>
        <pc:sldMkLst>
          <pc:docMk/>
          <pc:sldMk cId="2407351042" sldId="4425"/>
        </pc:sldMkLst>
      </pc:sldChg>
      <pc:sldChg chg="del">
        <pc:chgData name="Chris Speller" userId="0a97f007-b978-4543-a8a0-9ee0abccdf0a" providerId="ADAL" clId="{93D2D15A-E28F-4ABA-BB1F-9DCE96F9CE67}" dt="2020-12-29T18:12:22.711" v="1" actId="47"/>
        <pc:sldMkLst>
          <pc:docMk/>
          <pc:sldMk cId="709837419" sldId="4426"/>
        </pc:sldMkLst>
      </pc:sldChg>
      <pc:sldChg chg="del">
        <pc:chgData name="Chris Speller" userId="0a97f007-b978-4543-a8a0-9ee0abccdf0a" providerId="ADAL" clId="{93D2D15A-E28F-4ABA-BB1F-9DCE96F9CE67}" dt="2020-12-29T18:12:22.711" v="1" actId="47"/>
        <pc:sldMkLst>
          <pc:docMk/>
          <pc:sldMk cId="463534427" sldId="4427"/>
        </pc:sldMkLst>
      </pc:sldChg>
      <pc:sldChg chg="del">
        <pc:chgData name="Chris Speller" userId="0a97f007-b978-4543-a8a0-9ee0abccdf0a" providerId="ADAL" clId="{93D2D15A-E28F-4ABA-BB1F-9DCE96F9CE67}" dt="2020-12-29T18:12:22.711" v="1" actId="47"/>
        <pc:sldMkLst>
          <pc:docMk/>
          <pc:sldMk cId="3997757150" sldId="4428"/>
        </pc:sldMkLst>
      </pc:sldChg>
      <pc:sldChg chg="del">
        <pc:chgData name="Chris Speller" userId="0a97f007-b978-4543-a8a0-9ee0abccdf0a" providerId="ADAL" clId="{93D2D15A-E28F-4ABA-BB1F-9DCE96F9CE67}" dt="2020-12-29T18:12:22.711" v="1" actId="47"/>
        <pc:sldMkLst>
          <pc:docMk/>
          <pc:sldMk cId="3295176525" sldId="4429"/>
        </pc:sldMkLst>
      </pc:sldChg>
      <pc:sldChg chg="del">
        <pc:chgData name="Chris Speller" userId="0a97f007-b978-4543-a8a0-9ee0abccdf0a" providerId="ADAL" clId="{93D2D15A-E28F-4ABA-BB1F-9DCE96F9CE67}" dt="2020-12-29T18:12:22.711" v="1" actId="47"/>
        <pc:sldMkLst>
          <pc:docMk/>
          <pc:sldMk cId="1925667025" sldId="4430"/>
        </pc:sldMkLst>
      </pc:sldChg>
      <pc:sldChg chg="del">
        <pc:chgData name="Chris Speller" userId="0a97f007-b978-4543-a8a0-9ee0abccdf0a" providerId="ADAL" clId="{93D2D15A-E28F-4ABA-BB1F-9DCE96F9CE67}" dt="2020-12-29T18:12:22.711" v="1" actId="47"/>
        <pc:sldMkLst>
          <pc:docMk/>
          <pc:sldMk cId="1857283245" sldId="4431"/>
        </pc:sldMkLst>
      </pc:sldChg>
      <pc:sldChg chg="del">
        <pc:chgData name="Chris Speller" userId="0a97f007-b978-4543-a8a0-9ee0abccdf0a" providerId="ADAL" clId="{93D2D15A-E28F-4ABA-BB1F-9DCE96F9CE67}" dt="2020-12-29T18:12:22.711" v="1" actId="47"/>
        <pc:sldMkLst>
          <pc:docMk/>
          <pc:sldMk cId="1567909976" sldId="4432"/>
        </pc:sldMkLst>
      </pc:sldChg>
      <pc:sldChg chg="del">
        <pc:chgData name="Chris Speller" userId="0a97f007-b978-4543-a8a0-9ee0abccdf0a" providerId="ADAL" clId="{93D2D15A-E28F-4ABA-BB1F-9DCE96F9CE67}" dt="2020-12-29T18:12:22.711" v="1" actId="47"/>
        <pc:sldMkLst>
          <pc:docMk/>
          <pc:sldMk cId="1794861590" sldId="4433"/>
        </pc:sldMkLst>
      </pc:sldChg>
      <pc:sldChg chg="del">
        <pc:chgData name="Chris Speller" userId="0a97f007-b978-4543-a8a0-9ee0abccdf0a" providerId="ADAL" clId="{93D2D15A-E28F-4ABA-BB1F-9DCE96F9CE67}" dt="2020-12-29T18:12:22.711" v="1" actId="47"/>
        <pc:sldMkLst>
          <pc:docMk/>
          <pc:sldMk cId="466129526" sldId="4434"/>
        </pc:sldMkLst>
      </pc:sldChg>
      <pc:sldChg chg="del">
        <pc:chgData name="Chris Speller" userId="0a97f007-b978-4543-a8a0-9ee0abccdf0a" providerId="ADAL" clId="{93D2D15A-E28F-4ABA-BB1F-9DCE96F9CE67}" dt="2020-12-29T18:12:22.711" v="1" actId="47"/>
        <pc:sldMkLst>
          <pc:docMk/>
          <pc:sldMk cId="86591363" sldId="4435"/>
        </pc:sldMkLst>
      </pc:sldChg>
      <pc:sldChg chg="del">
        <pc:chgData name="Chris Speller" userId="0a97f007-b978-4543-a8a0-9ee0abccdf0a" providerId="ADAL" clId="{93D2D15A-E28F-4ABA-BB1F-9DCE96F9CE67}" dt="2020-12-29T18:12:22.711" v="1" actId="47"/>
        <pc:sldMkLst>
          <pc:docMk/>
          <pc:sldMk cId="2088572459" sldId="4436"/>
        </pc:sldMkLst>
      </pc:sldChg>
      <pc:sldChg chg="del">
        <pc:chgData name="Chris Speller" userId="0a97f007-b978-4543-a8a0-9ee0abccdf0a" providerId="ADAL" clId="{93D2D15A-E28F-4ABA-BB1F-9DCE96F9CE67}" dt="2020-12-29T18:12:22.711" v="1" actId="47"/>
        <pc:sldMkLst>
          <pc:docMk/>
          <pc:sldMk cId="1830787098" sldId="4437"/>
        </pc:sldMkLst>
      </pc:sldChg>
      <pc:sldChg chg="del">
        <pc:chgData name="Chris Speller" userId="0a97f007-b978-4543-a8a0-9ee0abccdf0a" providerId="ADAL" clId="{93D2D15A-E28F-4ABA-BB1F-9DCE96F9CE67}" dt="2020-12-29T18:12:22.711" v="1" actId="47"/>
        <pc:sldMkLst>
          <pc:docMk/>
          <pc:sldMk cId="3194105996" sldId="4438"/>
        </pc:sldMkLst>
      </pc:sldChg>
      <pc:sldChg chg="del">
        <pc:chgData name="Chris Speller" userId="0a97f007-b978-4543-a8a0-9ee0abccdf0a" providerId="ADAL" clId="{93D2D15A-E28F-4ABA-BB1F-9DCE96F9CE67}" dt="2020-12-29T18:12:22.711" v="1" actId="47"/>
        <pc:sldMkLst>
          <pc:docMk/>
          <pc:sldMk cId="3477696220" sldId="4439"/>
        </pc:sldMkLst>
      </pc:sldChg>
      <pc:sldChg chg="del">
        <pc:chgData name="Chris Speller" userId="0a97f007-b978-4543-a8a0-9ee0abccdf0a" providerId="ADAL" clId="{93D2D15A-E28F-4ABA-BB1F-9DCE96F9CE67}" dt="2020-12-29T18:12:22.711" v="1" actId="47"/>
        <pc:sldMkLst>
          <pc:docMk/>
          <pc:sldMk cId="2199036658" sldId="4440"/>
        </pc:sldMkLst>
      </pc:sldChg>
      <pc:sldChg chg="del">
        <pc:chgData name="Chris Speller" userId="0a97f007-b978-4543-a8a0-9ee0abccdf0a" providerId="ADAL" clId="{93D2D15A-E28F-4ABA-BB1F-9DCE96F9CE67}" dt="2020-12-29T18:12:22.711" v="1" actId="47"/>
        <pc:sldMkLst>
          <pc:docMk/>
          <pc:sldMk cId="1001526504" sldId="4441"/>
        </pc:sldMkLst>
      </pc:sldChg>
      <pc:sldChg chg="del">
        <pc:chgData name="Chris Speller" userId="0a97f007-b978-4543-a8a0-9ee0abccdf0a" providerId="ADAL" clId="{93D2D15A-E28F-4ABA-BB1F-9DCE96F9CE67}" dt="2020-12-29T18:12:22.711" v="1" actId="47"/>
        <pc:sldMkLst>
          <pc:docMk/>
          <pc:sldMk cId="641050545" sldId="4442"/>
        </pc:sldMkLst>
      </pc:sldChg>
      <pc:sldChg chg="del">
        <pc:chgData name="Chris Speller" userId="0a97f007-b978-4543-a8a0-9ee0abccdf0a" providerId="ADAL" clId="{93D2D15A-E28F-4ABA-BB1F-9DCE96F9CE67}" dt="2020-12-29T18:12:22.711" v="1" actId="47"/>
        <pc:sldMkLst>
          <pc:docMk/>
          <pc:sldMk cId="3063539654" sldId="4443"/>
        </pc:sldMkLst>
      </pc:sldChg>
      <pc:sldChg chg="del">
        <pc:chgData name="Chris Speller" userId="0a97f007-b978-4543-a8a0-9ee0abccdf0a" providerId="ADAL" clId="{93D2D15A-E28F-4ABA-BB1F-9DCE96F9CE67}" dt="2020-12-29T18:12:22.711" v="1" actId="47"/>
        <pc:sldMkLst>
          <pc:docMk/>
          <pc:sldMk cId="630815469" sldId="4444"/>
        </pc:sldMkLst>
      </pc:sldChg>
      <pc:sldChg chg="del">
        <pc:chgData name="Chris Speller" userId="0a97f007-b978-4543-a8a0-9ee0abccdf0a" providerId="ADAL" clId="{93D2D15A-E28F-4ABA-BB1F-9DCE96F9CE67}" dt="2020-12-29T18:12:22.711" v="1" actId="47"/>
        <pc:sldMkLst>
          <pc:docMk/>
          <pc:sldMk cId="3402562626" sldId="4445"/>
        </pc:sldMkLst>
      </pc:sldChg>
      <pc:sldChg chg="del">
        <pc:chgData name="Chris Speller" userId="0a97f007-b978-4543-a8a0-9ee0abccdf0a" providerId="ADAL" clId="{93D2D15A-E28F-4ABA-BB1F-9DCE96F9CE67}" dt="2020-12-29T18:12:22.711" v="1" actId="47"/>
        <pc:sldMkLst>
          <pc:docMk/>
          <pc:sldMk cId="193964010" sldId="4446"/>
        </pc:sldMkLst>
      </pc:sldChg>
      <pc:sldChg chg="del">
        <pc:chgData name="Chris Speller" userId="0a97f007-b978-4543-a8a0-9ee0abccdf0a" providerId="ADAL" clId="{93D2D15A-E28F-4ABA-BB1F-9DCE96F9CE67}" dt="2020-12-29T18:12:22.711" v="1" actId="47"/>
        <pc:sldMkLst>
          <pc:docMk/>
          <pc:sldMk cId="3165084332" sldId="4447"/>
        </pc:sldMkLst>
      </pc:sldChg>
      <pc:sldChg chg="del">
        <pc:chgData name="Chris Speller" userId="0a97f007-b978-4543-a8a0-9ee0abccdf0a" providerId="ADAL" clId="{93D2D15A-E28F-4ABA-BB1F-9DCE96F9CE67}" dt="2020-12-29T18:12:22.711" v="1" actId="47"/>
        <pc:sldMkLst>
          <pc:docMk/>
          <pc:sldMk cId="3313347865" sldId="4448"/>
        </pc:sldMkLst>
      </pc:sldChg>
      <pc:sldChg chg="del">
        <pc:chgData name="Chris Speller" userId="0a97f007-b978-4543-a8a0-9ee0abccdf0a" providerId="ADAL" clId="{93D2D15A-E28F-4ABA-BB1F-9DCE96F9CE67}" dt="2020-12-29T18:12:22.711" v="1" actId="47"/>
        <pc:sldMkLst>
          <pc:docMk/>
          <pc:sldMk cId="1295039292" sldId="4449"/>
        </pc:sldMkLst>
      </pc:sldChg>
      <pc:sldChg chg="del">
        <pc:chgData name="Chris Speller" userId="0a97f007-b978-4543-a8a0-9ee0abccdf0a" providerId="ADAL" clId="{93D2D15A-E28F-4ABA-BB1F-9DCE96F9CE67}" dt="2020-12-29T18:12:22.711" v="1" actId="47"/>
        <pc:sldMkLst>
          <pc:docMk/>
          <pc:sldMk cId="2760713673" sldId="4450"/>
        </pc:sldMkLst>
      </pc:sldChg>
      <pc:sldChg chg="del">
        <pc:chgData name="Chris Speller" userId="0a97f007-b978-4543-a8a0-9ee0abccdf0a" providerId="ADAL" clId="{93D2D15A-E28F-4ABA-BB1F-9DCE96F9CE67}" dt="2020-12-29T18:12:22.711" v="1" actId="47"/>
        <pc:sldMkLst>
          <pc:docMk/>
          <pc:sldMk cId="4076423559" sldId="4451"/>
        </pc:sldMkLst>
      </pc:sldChg>
      <pc:sldChg chg="del">
        <pc:chgData name="Chris Speller" userId="0a97f007-b978-4543-a8a0-9ee0abccdf0a" providerId="ADAL" clId="{93D2D15A-E28F-4ABA-BB1F-9DCE96F9CE67}" dt="2020-12-29T18:12:22.711" v="1" actId="47"/>
        <pc:sldMkLst>
          <pc:docMk/>
          <pc:sldMk cId="3778617228" sldId="4452"/>
        </pc:sldMkLst>
      </pc:sldChg>
      <pc:sldChg chg="del">
        <pc:chgData name="Chris Speller" userId="0a97f007-b978-4543-a8a0-9ee0abccdf0a" providerId="ADAL" clId="{93D2D15A-E28F-4ABA-BB1F-9DCE96F9CE67}" dt="2020-12-29T18:12:22.711" v="1" actId="47"/>
        <pc:sldMkLst>
          <pc:docMk/>
          <pc:sldMk cId="451150910" sldId="4453"/>
        </pc:sldMkLst>
      </pc:sldChg>
      <pc:sldChg chg="del">
        <pc:chgData name="Chris Speller" userId="0a97f007-b978-4543-a8a0-9ee0abccdf0a" providerId="ADAL" clId="{93D2D15A-E28F-4ABA-BB1F-9DCE96F9CE67}" dt="2020-12-29T18:12:22.711" v="1" actId="47"/>
        <pc:sldMkLst>
          <pc:docMk/>
          <pc:sldMk cId="789857523" sldId="4454"/>
        </pc:sldMkLst>
      </pc:sldChg>
      <pc:sldChg chg="del">
        <pc:chgData name="Chris Speller" userId="0a97f007-b978-4543-a8a0-9ee0abccdf0a" providerId="ADAL" clId="{93D2D15A-E28F-4ABA-BB1F-9DCE96F9CE67}" dt="2020-12-29T18:12:22.711" v="1" actId="47"/>
        <pc:sldMkLst>
          <pc:docMk/>
          <pc:sldMk cId="3639811276" sldId="4455"/>
        </pc:sldMkLst>
      </pc:sldChg>
      <pc:sldChg chg="del">
        <pc:chgData name="Chris Speller" userId="0a97f007-b978-4543-a8a0-9ee0abccdf0a" providerId="ADAL" clId="{93D2D15A-E28F-4ABA-BB1F-9DCE96F9CE67}" dt="2020-12-29T18:12:22.711" v="1" actId="47"/>
        <pc:sldMkLst>
          <pc:docMk/>
          <pc:sldMk cId="278819167" sldId="4456"/>
        </pc:sldMkLst>
      </pc:sldChg>
      <pc:sldChg chg="del">
        <pc:chgData name="Chris Speller" userId="0a97f007-b978-4543-a8a0-9ee0abccdf0a" providerId="ADAL" clId="{93D2D15A-E28F-4ABA-BB1F-9DCE96F9CE67}" dt="2020-12-29T18:12:22.711" v="1" actId="47"/>
        <pc:sldMkLst>
          <pc:docMk/>
          <pc:sldMk cId="1632075523" sldId="4457"/>
        </pc:sldMkLst>
      </pc:sldChg>
      <pc:sldChg chg="del">
        <pc:chgData name="Chris Speller" userId="0a97f007-b978-4543-a8a0-9ee0abccdf0a" providerId="ADAL" clId="{93D2D15A-E28F-4ABA-BB1F-9DCE96F9CE67}" dt="2020-12-29T18:12:22.711" v="1" actId="47"/>
        <pc:sldMkLst>
          <pc:docMk/>
          <pc:sldMk cId="4017300113" sldId="4458"/>
        </pc:sldMkLst>
      </pc:sldChg>
      <pc:sldChg chg="del">
        <pc:chgData name="Chris Speller" userId="0a97f007-b978-4543-a8a0-9ee0abccdf0a" providerId="ADAL" clId="{93D2D15A-E28F-4ABA-BB1F-9DCE96F9CE67}" dt="2020-12-29T18:12:22.711" v="1" actId="47"/>
        <pc:sldMkLst>
          <pc:docMk/>
          <pc:sldMk cId="1157094142" sldId="4459"/>
        </pc:sldMkLst>
      </pc:sldChg>
      <pc:sldChg chg="del">
        <pc:chgData name="Chris Speller" userId="0a97f007-b978-4543-a8a0-9ee0abccdf0a" providerId="ADAL" clId="{93D2D15A-E28F-4ABA-BB1F-9DCE96F9CE67}" dt="2020-12-29T18:12:22.711" v="1" actId="47"/>
        <pc:sldMkLst>
          <pc:docMk/>
          <pc:sldMk cId="2836499602" sldId="4460"/>
        </pc:sldMkLst>
      </pc:sldChg>
      <pc:sldChg chg="del">
        <pc:chgData name="Chris Speller" userId="0a97f007-b978-4543-a8a0-9ee0abccdf0a" providerId="ADAL" clId="{93D2D15A-E28F-4ABA-BB1F-9DCE96F9CE67}" dt="2020-12-29T18:12:22.711" v="1" actId="47"/>
        <pc:sldMkLst>
          <pc:docMk/>
          <pc:sldMk cId="2100082424" sldId="4461"/>
        </pc:sldMkLst>
      </pc:sldChg>
      <pc:sldChg chg="del">
        <pc:chgData name="Chris Speller" userId="0a97f007-b978-4543-a8a0-9ee0abccdf0a" providerId="ADAL" clId="{93D2D15A-E28F-4ABA-BB1F-9DCE96F9CE67}" dt="2020-12-29T18:12:22.711" v="1" actId="47"/>
        <pc:sldMkLst>
          <pc:docMk/>
          <pc:sldMk cId="1901149098" sldId="4462"/>
        </pc:sldMkLst>
      </pc:sldChg>
      <pc:sldChg chg="del">
        <pc:chgData name="Chris Speller" userId="0a97f007-b978-4543-a8a0-9ee0abccdf0a" providerId="ADAL" clId="{93D2D15A-E28F-4ABA-BB1F-9DCE96F9CE67}" dt="2020-12-29T18:12:22.711" v="1" actId="47"/>
        <pc:sldMkLst>
          <pc:docMk/>
          <pc:sldMk cId="1496540759" sldId="4463"/>
        </pc:sldMkLst>
      </pc:sldChg>
      <pc:sldChg chg="del">
        <pc:chgData name="Chris Speller" userId="0a97f007-b978-4543-a8a0-9ee0abccdf0a" providerId="ADAL" clId="{93D2D15A-E28F-4ABA-BB1F-9DCE96F9CE67}" dt="2020-12-29T18:12:22.711" v="1" actId="47"/>
        <pc:sldMkLst>
          <pc:docMk/>
          <pc:sldMk cId="2521015681" sldId="4464"/>
        </pc:sldMkLst>
      </pc:sldChg>
      <pc:sldChg chg="del">
        <pc:chgData name="Chris Speller" userId="0a97f007-b978-4543-a8a0-9ee0abccdf0a" providerId="ADAL" clId="{93D2D15A-E28F-4ABA-BB1F-9DCE96F9CE67}" dt="2020-12-29T18:12:22.711" v="1" actId="47"/>
        <pc:sldMkLst>
          <pc:docMk/>
          <pc:sldMk cId="4078316437" sldId="4465"/>
        </pc:sldMkLst>
      </pc:sldChg>
      <pc:sldChg chg="del">
        <pc:chgData name="Chris Speller" userId="0a97f007-b978-4543-a8a0-9ee0abccdf0a" providerId="ADAL" clId="{93D2D15A-E28F-4ABA-BB1F-9DCE96F9CE67}" dt="2020-12-29T18:12:22.711" v="1" actId="47"/>
        <pc:sldMkLst>
          <pc:docMk/>
          <pc:sldMk cId="365240996" sldId="4466"/>
        </pc:sldMkLst>
      </pc:sldChg>
      <pc:sldChg chg="del">
        <pc:chgData name="Chris Speller" userId="0a97f007-b978-4543-a8a0-9ee0abccdf0a" providerId="ADAL" clId="{93D2D15A-E28F-4ABA-BB1F-9DCE96F9CE67}" dt="2020-12-29T18:12:22.711" v="1" actId="47"/>
        <pc:sldMkLst>
          <pc:docMk/>
          <pc:sldMk cId="3956989432" sldId="4467"/>
        </pc:sldMkLst>
      </pc:sldChg>
      <pc:sldChg chg="del">
        <pc:chgData name="Chris Speller" userId="0a97f007-b978-4543-a8a0-9ee0abccdf0a" providerId="ADAL" clId="{93D2D15A-E28F-4ABA-BB1F-9DCE96F9CE67}" dt="2020-12-29T18:12:22.711" v="1" actId="47"/>
        <pc:sldMkLst>
          <pc:docMk/>
          <pc:sldMk cId="3825312396" sldId="4468"/>
        </pc:sldMkLst>
      </pc:sldChg>
      <pc:sldChg chg="del">
        <pc:chgData name="Chris Speller" userId="0a97f007-b978-4543-a8a0-9ee0abccdf0a" providerId="ADAL" clId="{93D2D15A-E28F-4ABA-BB1F-9DCE96F9CE67}" dt="2020-12-29T18:12:22.711" v="1" actId="47"/>
        <pc:sldMkLst>
          <pc:docMk/>
          <pc:sldMk cId="1679515247" sldId="4469"/>
        </pc:sldMkLst>
      </pc:sldChg>
      <pc:sldChg chg="del">
        <pc:chgData name="Chris Speller" userId="0a97f007-b978-4543-a8a0-9ee0abccdf0a" providerId="ADAL" clId="{93D2D15A-E28F-4ABA-BB1F-9DCE96F9CE67}" dt="2020-12-29T18:12:22.711" v="1" actId="47"/>
        <pc:sldMkLst>
          <pc:docMk/>
          <pc:sldMk cId="2525416396" sldId="4470"/>
        </pc:sldMkLst>
      </pc:sldChg>
      <pc:sldChg chg="del">
        <pc:chgData name="Chris Speller" userId="0a97f007-b978-4543-a8a0-9ee0abccdf0a" providerId="ADAL" clId="{93D2D15A-E28F-4ABA-BB1F-9DCE96F9CE67}" dt="2020-12-29T18:12:22.711" v="1" actId="47"/>
        <pc:sldMkLst>
          <pc:docMk/>
          <pc:sldMk cId="1291085552" sldId="4471"/>
        </pc:sldMkLst>
      </pc:sldChg>
      <pc:sldChg chg="del">
        <pc:chgData name="Chris Speller" userId="0a97f007-b978-4543-a8a0-9ee0abccdf0a" providerId="ADAL" clId="{93D2D15A-E28F-4ABA-BB1F-9DCE96F9CE67}" dt="2020-12-29T18:12:22.711" v="1" actId="47"/>
        <pc:sldMkLst>
          <pc:docMk/>
          <pc:sldMk cId="94496497" sldId="4472"/>
        </pc:sldMkLst>
      </pc:sldChg>
      <pc:sldChg chg="del">
        <pc:chgData name="Chris Speller" userId="0a97f007-b978-4543-a8a0-9ee0abccdf0a" providerId="ADAL" clId="{93D2D15A-E28F-4ABA-BB1F-9DCE96F9CE67}" dt="2020-12-29T18:12:22.711" v="1" actId="47"/>
        <pc:sldMkLst>
          <pc:docMk/>
          <pc:sldMk cId="1635894632" sldId="4473"/>
        </pc:sldMkLst>
      </pc:sldChg>
      <pc:sldChg chg="del">
        <pc:chgData name="Chris Speller" userId="0a97f007-b978-4543-a8a0-9ee0abccdf0a" providerId="ADAL" clId="{93D2D15A-E28F-4ABA-BB1F-9DCE96F9CE67}" dt="2020-12-29T18:12:22.711" v="1" actId="47"/>
        <pc:sldMkLst>
          <pc:docMk/>
          <pc:sldMk cId="3312607723" sldId="4474"/>
        </pc:sldMkLst>
      </pc:sldChg>
      <pc:sldChg chg="del">
        <pc:chgData name="Chris Speller" userId="0a97f007-b978-4543-a8a0-9ee0abccdf0a" providerId="ADAL" clId="{93D2D15A-E28F-4ABA-BB1F-9DCE96F9CE67}" dt="2020-12-29T18:12:22.711" v="1" actId="47"/>
        <pc:sldMkLst>
          <pc:docMk/>
          <pc:sldMk cId="3506666490" sldId="4475"/>
        </pc:sldMkLst>
      </pc:sldChg>
      <pc:sldChg chg="del">
        <pc:chgData name="Chris Speller" userId="0a97f007-b978-4543-a8a0-9ee0abccdf0a" providerId="ADAL" clId="{93D2D15A-E28F-4ABA-BB1F-9DCE96F9CE67}" dt="2020-12-29T18:12:22.711" v="1" actId="47"/>
        <pc:sldMkLst>
          <pc:docMk/>
          <pc:sldMk cId="4161152290" sldId="4476"/>
        </pc:sldMkLst>
      </pc:sldChg>
      <pc:sldChg chg="del">
        <pc:chgData name="Chris Speller" userId="0a97f007-b978-4543-a8a0-9ee0abccdf0a" providerId="ADAL" clId="{93D2D15A-E28F-4ABA-BB1F-9DCE96F9CE67}" dt="2020-12-29T18:12:22.711" v="1" actId="47"/>
        <pc:sldMkLst>
          <pc:docMk/>
          <pc:sldMk cId="3548903106" sldId="4477"/>
        </pc:sldMkLst>
      </pc:sldChg>
      <pc:sldChg chg="del">
        <pc:chgData name="Chris Speller" userId="0a97f007-b978-4543-a8a0-9ee0abccdf0a" providerId="ADAL" clId="{93D2D15A-E28F-4ABA-BB1F-9DCE96F9CE67}" dt="2020-12-29T18:12:22.711" v="1" actId="47"/>
        <pc:sldMkLst>
          <pc:docMk/>
          <pc:sldMk cId="727745820" sldId="4478"/>
        </pc:sldMkLst>
      </pc:sldChg>
      <pc:sldChg chg="del">
        <pc:chgData name="Chris Speller" userId="0a97f007-b978-4543-a8a0-9ee0abccdf0a" providerId="ADAL" clId="{93D2D15A-E28F-4ABA-BB1F-9DCE96F9CE67}" dt="2020-12-29T18:12:22.711" v="1" actId="47"/>
        <pc:sldMkLst>
          <pc:docMk/>
          <pc:sldMk cId="422331135" sldId="4479"/>
        </pc:sldMkLst>
      </pc:sldChg>
      <pc:sldChg chg="del">
        <pc:chgData name="Chris Speller" userId="0a97f007-b978-4543-a8a0-9ee0abccdf0a" providerId="ADAL" clId="{93D2D15A-E28F-4ABA-BB1F-9DCE96F9CE67}" dt="2020-12-29T18:12:22.711" v="1" actId="47"/>
        <pc:sldMkLst>
          <pc:docMk/>
          <pc:sldMk cId="855453669" sldId="4480"/>
        </pc:sldMkLst>
      </pc:sldChg>
      <pc:sldChg chg="del">
        <pc:chgData name="Chris Speller" userId="0a97f007-b978-4543-a8a0-9ee0abccdf0a" providerId="ADAL" clId="{93D2D15A-E28F-4ABA-BB1F-9DCE96F9CE67}" dt="2020-12-29T18:12:22.711" v="1" actId="47"/>
        <pc:sldMkLst>
          <pc:docMk/>
          <pc:sldMk cId="318345691" sldId="4481"/>
        </pc:sldMkLst>
      </pc:sldChg>
      <pc:sldChg chg="del">
        <pc:chgData name="Chris Speller" userId="0a97f007-b978-4543-a8a0-9ee0abccdf0a" providerId="ADAL" clId="{93D2D15A-E28F-4ABA-BB1F-9DCE96F9CE67}" dt="2020-12-29T18:12:22.711" v="1" actId="47"/>
        <pc:sldMkLst>
          <pc:docMk/>
          <pc:sldMk cId="3746085451" sldId="4482"/>
        </pc:sldMkLst>
      </pc:sldChg>
      <pc:sldChg chg="del">
        <pc:chgData name="Chris Speller" userId="0a97f007-b978-4543-a8a0-9ee0abccdf0a" providerId="ADAL" clId="{93D2D15A-E28F-4ABA-BB1F-9DCE96F9CE67}" dt="2020-12-29T18:12:22.711" v="1" actId="47"/>
        <pc:sldMkLst>
          <pc:docMk/>
          <pc:sldMk cId="3263621018" sldId="4483"/>
        </pc:sldMkLst>
      </pc:sldChg>
      <pc:sldChg chg="del">
        <pc:chgData name="Chris Speller" userId="0a97f007-b978-4543-a8a0-9ee0abccdf0a" providerId="ADAL" clId="{93D2D15A-E28F-4ABA-BB1F-9DCE96F9CE67}" dt="2020-12-29T18:12:22.711" v="1" actId="47"/>
        <pc:sldMkLst>
          <pc:docMk/>
          <pc:sldMk cId="2919243237" sldId="4484"/>
        </pc:sldMkLst>
      </pc:sldChg>
      <pc:sldChg chg="del">
        <pc:chgData name="Chris Speller" userId="0a97f007-b978-4543-a8a0-9ee0abccdf0a" providerId="ADAL" clId="{93D2D15A-E28F-4ABA-BB1F-9DCE96F9CE67}" dt="2020-12-29T18:12:22.711" v="1" actId="47"/>
        <pc:sldMkLst>
          <pc:docMk/>
          <pc:sldMk cId="67271085" sldId="4485"/>
        </pc:sldMkLst>
      </pc:sldChg>
      <pc:sldChg chg="del">
        <pc:chgData name="Chris Speller" userId="0a97f007-b978-4543-a8a0-9ee0abccdf0a" providerId="ADAL" clId="{93D2D15A-E28F-4ABA-BB1F-9DCE96F9CE67}" dt="2020-12-29T18:12:22.711" v="1" actId="47"/>
        <pc:sldMkLst>
          <pc:docMk/>
          <pc:sldMk cId="2640440858" sldId="4486"/>
        </pc:sldMkLst>
      </pc:sldChg>
      <pc:sldChg chg="del">
        <pc:chgData name="Chris Speller" userId="0a97f007-b978-4543-a8a0-9ee0abccdf0a" providerId="ADAL" clId="{93D2D15A-E28F-4ABA-BB1F-9DCE96F9CE67}" dt="2020-12-29T18:12:22.711" v="1" actId="47"/>
        <pc:sldMkLst>
          <pc:docMk/>
          <pc:sldMk cId="2834651553" sldId="4487"/>
        </pc:sldMkLst>
      </pc:sldChg>
      <pc:sldChg chg="del">
        <pc:chgData name="Chris Speller" userId="0a97f007-b978-4543-a8a0-9ee0abccdf0a" providerId="ADAL" clId="{93D2D15A-E28F-4ABA-BB1F-9DCE96F9CE67}" dt="2020-12-29T18:12:22.711" v="1" actId="47"/>
        <pc:sldMkLst>
          <pc:docMk/>
          <pc:sldMk cId="1987378292" sldId="4488"/>
        </pc:sldMkLst>
      </pc:sldChg>
      <pc:sldChg chg="del">
        <pc:chgData name="Chris Speller" userId="0a97f007-b978-4543-a8a0-9ee0abccdf0a" providerId="ADAL" clId="{93D2D15A-E28F-4ABA-BB1F-9DCE96F9CE67}" dt="2020-12-29T18:12:22.711" v="1" actId="47"/>
        <pc:sldMkLst>
          <pc:docMk/>
          <pc:sldMk cId="1258220838" sldId="4489"/>
        </pc:sldMkLst>
      </pc:sldChg>
      <pc:sldChg chg="del">
        <pc:chgData name="Chris Speller" userId="0a97f007-b978-4543-a8a0-9ee0abccdf0a" providerId="ADAL" clId="{93D2D15A-E28F-4ABA-BB1F-9DCE96F9CE67}" dt="2020-12-29T18:12:22.711" v="1" actId="47"/>
        <pc:sldMkLst>
          <pc:docMk/>
          <pc:sldMk cId="1371251712" sldId="4490"/>
        </pc:sldMkLst>
      </pc:sldChg>
      <pc:sldChg chg="del">
        <pc:chgData name="Chris Speller" userId="0a97f007-b978-4543-a8a0-9ee0abccdf0a" providerId="ADAL" clId="{93D2D15A-E28F-4ABA-BB1F-9DCE96F9CE67}" dt="2020-12-29T18:12:22.711" v="1" actId="47"/>
        <pc:sldMkLst>
          <pc:docMk/>
          <pc:sldMk cId="4027787310" sldId="4491"/>
        </pc:sldMkLst>
      </pc:sldChg>
      <pc:sldChg chg="del">
        <pc:chgData name="Chris Speller" userId="0a97f007-b978-4543-a8a0-9ee0abccdf0a" providerId="ADAL" clId="{93D2D15A-E28F-4ABA-BB1F-9DCE96F9CE67}" dt="2020-12-29T18:12:22.711" v="1" actId="47"/>
        <pc:sldMkLst>
          <pc:docMk/>
          <pc:sldMk cId="4000840487" sldId="4492"/>
        </pc:sldMkLst>
      </pc:sldChg>
      <pc:sldChg chg="del">
        <pc:chgData name="Chris Speller" userId="0a97f007-b978-4543-a8a0-9ee0abccdf0a" providerId="ADAL" clId="{93D2D15A-E28F-4ABA-BB1F-9DCE96F9CE67}" dt="2020-12-29T18:12:22.711" v="1" actId="47"/>
        <pc:sldMkLst>
          <pc:docMk/>
          <pc:sldMk cId="3907785458" sldId="4493"/>
        </pc:sldMkLst>
      </pc:sldChg>
      <pc:sldChg chg="del">
        <pc:chgData name="Chris Speller" userId="0a97f007-b978-4543-a8a0-9ee0abccdf0a" providerId="ADAL" clId="{93D2D15A-E28F-4ABA-BB1F-9DCE96F9CE67}" dt="2020-12-29T18:12:22.711" v="1" actId="47"/>
        <pc:sldMkLst>
          <pc:docMk/>
          <pc:sldMk cId="3418058598" sldId="4494"/>
        </pc:sldMkLst>
      </pc:sldChg>
      <pc:sldChg chg="del">
        <pc:chgData name="Chris Speller" userId="0a97f007-b978-4543-a8a0-9ee0abccdf0a" providerId="ADAL" clId="{93D2D15A-E28F-4ABA-BB1F-9DCE96F9CE67}" dt="2020-12-29T18:12:22.711" v="1" actId="47"/>
        <pc:sldMkLst>
          <pc:docMk/>
          <pc:sldMk cId="3469972001" sldId="4495"/>
        </pc:sldMkLst>
      </pc:sldChg>
      <pc:sldChg chg="del">
        <pc:chgData name="Chris Speller" userId="0a97f007-b978-4543-a8a0-9ee0abccdf0a" providerId="ADAL" clId="{93D2D15A-E28F-4ABA-BB1F-9DCE96F9CE67}" dt="2020-12-29T18:12:22.711" v="1" actId="47"/>
        <pc:sldMkLst>
          <pc:docMk/>
          <pc:sldMk cId="1108674935" sldId="4496"/>
        </pc:sldMkLst>
      </pc:sldChg>
      <pc:sldChg chg="modSp">
        <pc:chgData name="Chris Speller" userId="0a97f007-b978-4543-a8a0-9ee0abccdf0a" providerId="ADAL" clId="{93D2D15A-E28F-4ABA-BB1F-9DCE96F9CE67}" dt="2021-01-14T10:30:15.423" v="12669" actId="403"/>
        <pc:sldMkLst>
          <pc:docMk/>
          <pc:sldMk cId="2096818477" sldId="4500"/>
        </pc:sldMkLst>
        <pc:spChg chg="mod">
          <ac:chgData name="Chris Speller" userId="0a97f007-b978-4543-a8a0-9ee0abccdf0a" providerId="ADAL" clId="{93D2D15A-E28F-4ABA-BB1F-9DCE96F9CE67}" dt="2021-01-14T10:30:15.423" v="12669" actId="403"/>
          <ac:spMkLst>
            <pc:docMk/>
            <pc:sldMk cId="2096818477" sldId="4500"/>
            <ac:spMk id="10" creationId="{00000000-0000-0000-0000-000000000000}"/>
          </ac:spMkLst>
        </pc:spChg>
      </pc:sldChg>
      <pc:sldChg chg="modSp">
        <pc:chgData name="Chris Speller" userId="0a97f007-b978-4543-a8a0-9ee0abccdf0a" providerId="ADAL" clId="{93D2D15A-E28F-4ABA-BB1F-9DCE96F9CE67}" dt="2021-02-09T12:13:08.565" v="13103" actId="20577"/>
        <pc:sldMkLst>
          <pc:docMk/>
          <pc:sldMk cId="416542447" sldId="4674"/>
        </pc:sldMkLst>
        <pc:spChg chg="mod">
          <ac:chgData name="Chris Speller" userId="0a97f007-b978-4543-a8a0-9ee0abccdf0a" providerId="ADAL" clId="{93D2D15A-E28F-4ABA-BB1F-9DCE96F9CE67}" dt="2021-02-09T12:13:08.565" v="13103" actId="20577"/>
          <ac:spMkLst>
            <pc:docMk/>
            <pc:sldMk cId="416542447" sldId="4674"/>
            <ac:spMk id="11" creationId="{00000000-0000-0000-0000-000000000000}"/>
          </ac:spMkLst>
        </pc:spChg>
      </pc:sldChg>
      <pc:sldChg chg="modSp mod">
        <pc:chgData name="Chris Speller" userId="0a97f007-b978-4543-a8a0-9ee0abccdf0a" providerId="ADAL" clId="{93D2D15A-E28F-4ABA-BB1F-9DCE96F9CE67}" dt="2021-01-14T10:29:57.712" v="12667" actId="1076"/>
        <pc:sldMkLst>
          <pc:docMk/>
          <pc:sldMk cId="2916927005" sldId="4682"/>
        </pc:sldMkLst>
        <pc:spChg chg="mod">
          <ac:chgData name="Chris Speller" userId="0a97f007-b978-4543-a8a0-9ee0abccdf0a" providerId="ADAL" clId="{93D2D15A-E28F-4ABA-BB1F-9DCE96F9CE67}" dt="2021-01-14T10:29:57.712" v="12667" actId="1076"/>
          <ac:spMkLst>
            <pc:docMk/>
            <pc:sldMk cId="2916927005" sldId="4682"/>
            <ac:spMk id="12" creationId="{00000000-0000-0000-0000-000000000000}"/>
          </ac:spMkLst>
        </pc:spChg>
      </pc:sldChg>
      <pc:sldChg chg="modSp mod">
        <pc:chgData name="Chris Speller" userId="0a97f007-b978-4543-a8a0-9ee0abccdf0a" providerId="ADAL" clId="{93D2D15A-E28F-4ABA-BB1F-9DCE96F9CE67}" dt="2021-02-09T12:15:37.347" v="13124" actId="6549"/>
        <pc:sldMkLst>
          <pc:docMk/>
          <pc:sldMk cId="3191153721" sldId="4695"/>
        </pc:sldMkLst>
        <pc:spChg chg="mod">
          <ac:chgData name="Chris Speller" userId="0a97f007-b978-4543-a8a0-9ee0abccdf0a" providerId="ADAL" clId="{93D2D15A-E28F-4ABA-BB1F-9DCE96F9CE67}" dt="2021-02-09T12:15:13.814" v="13111" actId="20577"/>
          <ac:spMkLst>
            <pc:docMk/>
            <pc:sldMk cId="3191153721" sldId="4695"/>
            <ac:spMk id="10" creationId="{00000000-0000-0000-0000-000000000000}"/>
          </ac:spMkLst>
        </pc:spChg>
        <pc:spChg chg="mod">
          <ac:chgData name="Chris Speller" userId="0a97f007-b978-4543-a8a0-9ee0abccdf0a" providerId="ADAL" clId="{93D2D15A-E28F-4ABA-BB1F-9DCE96F9CE67}" dt="2021-02-09T12:15:37.347" v="13124" actId="6549"/>
          <ac:spMkLst>
            <pc:docMk/>
            <pc:sldMk cId="3191153721" sldId="4695"/>
            <ac:spMk id="11" creationId="{00000000-0000-0000-0000-000000000000}"/>
          </ac:spMkLst>
        </pc:spChg>
      </pc:sldChg>
      <pc:sldChg chg="modSp mod">
        <pc:chgData name="Chris Speller" userId="0a97f007-b978-4543-a8a0-9ee0abccdf0a" providerId="ADAL" clId="{93D2D15A-E28F-4ABA-BB1F-9DCE96F9CE67}" dt="2021-01-18T15:07:37.585" v="12734" actId="1076"/>
        <pc:sldMkLst>
          <pc:docMk/>
          <pc:sldMk cId="2413542146" sldId="4802"/>
        </pc:sldMkLst>
        <pc:spChg chg="mod">
          <ac:chgData name="Chris Speller" userId="0a97f007-b978-4543-a8a0-9ee0abccdf0a" providerId="ADAL" clId="{93D2D15A-E28F-4ABA-BB1F-9DCE96F9CE67}" dt="2021-01-18T13:19:11.063" v="12730" actId="20577"/>
          <ac:spMkLst>
            <pc:docMk/>
            <pc:sldMk cId="2413542146" sldId="4802"/>
            <ac:spMk id="10" creationId="{00000000-0000-0000-0000-000000000000}"/>
          </ac:spMkLst>
        </pc:spChg>
        <pc:spChg chg="mod">
          <ac:chgData name="Chris Speller" userId="0a97f007-b978-4543-a8a0-9ee0abccdf0a" providerId="ADAL" clId="{93D2D15A-E28F-4ABA-BB1F-9DCE96F9CE67}" dt="2021-01-18T15:07:36.282" v="12733" actId="1076"/>
          <ac:spMkLst>
            <pc:docMk/>
            <pc:sldMk cId="2413542146" sldId="4802"/>
            <ac:spMk id="12" creationId="{46638367-ABFE-4436-B9AD-9F5B51FD83A4}"/>
          </ac:spMkLst>
        </pc:spChg>
        <pc:picChg chg="mod">
          <ac:chgData name="Chris Speller" userId="0a97f007-b978-4543-a8a0-9ee0abccdf0a" providerId="ADAL" clId="{93D2D15A-E28F-4ABA-BB1F-9DCE96F9CE67}" dt="2021-01-18T15:07:37.585" v="12734" actId="1076"/>
          <ac:picMkLst>
            <pc:docMk/>
            <pc:sldMk cId="2413542146" sldId="4802"/>
            <ac:picMk id="3" creationId="{FF2FE335-D2D8-416B-A508-3512887E8C7F}"/>
          </ac:picMkLst>
        </pc:picChg>
      </pc:sldChg>
      <pc:sldChg chg="modSp mod">
        <pc:chgData name="Chris Speller" userId="0a97f007-b978-4543-a8a0-9ee0abccdf0a" providerId="ADAL" clId="{93D2D15A-E28F-4ABA-BB1F-9DCE96F9CE67}" dt="2021-01-18T15:07:40.136" v="12735" actId="1076"/>
        <pc:sldMkLst>
          <pc:docMk/>
          <pc:sldMk cId="698886428" sldId="4803"/>
        </pc:sldMkLst>
        <pc:spChg chg="mod">
          <ac:chgData name="Chris Speller" userId="0a97f007-b978-4543-a8a0-9ee0abccdf0a" providerId="ADAL" clId="{93D2D15A-E28F-4ABA-BB1F-9DCE96F9CE67}" dt="2021-01-18T15:07:40.136" v="12735" actId="1076"/>
          <ac:spMkLst>
            <pc:docMk/>
            <pc:sldMk cId="698886428" sldId="4803"/>
            <ac:spMk id="12" creationId="{46638367-ABFE-4436-B9AD-9F5B51FD83A4}"/>
          </ac:spMkLst>
        </pc:spChg>
      </pc:sldChg>
      <pc:sldChg chg="modSp">
        <pc:chgData name="Chris Speller" userId="0a97f007-b978-4543-a8a0-9ee0abccdf0a" providerId="ADAL" clId="{93D2D15A-E28F-4ABA-BB1F-9DCE96F9CE67}" dt="2021-01-19T10:38:29.695" v="12738" actId="20577"/>
        <pc:sldMkLst>
          <pc:docMk/>
          <pc:sldMk cId="2929586724" sldId="4809"/>
        </pc:sldMkLst>
        <pc:spChg chg="mod">
          <ac:chgData name="Chris Speller" userId="0a97f007-b978-4543-a8a0-9ee0abccdf0a" providerId="ADAL" clId="{93D2D15A-E28F-4ABA-BB1F-9DCE96F9CE67}" dt="2021-01-19T10:38:29.695" v="12738" actId="20577"/>
          <ac:spMkLst>
            <pc:docMk/>
            <pc:sldMk cId="2929586724" sldId="4809"/>
            <ac:spMk id="10" creationId="{00000000-0000-0000-0000-000000000000}"/>
          </ac:spMkLst>
        </pc:spChg>
      </pc:sldChg>
      <pc:sldChg chg="modSp">
        <pc:chgData name="Chris Speller" userId="0a97f007-b978-4543-a8a0-9ee0abccdf0a" providerId="ADAL" clId="{93D2D15A-E28F-4ABA-BB1F-9DCE96F9CE67}" dt="2021-01-22T10:35:46.127" v="12753" actId="20577"/>
        <pc:sldMkLst>
          <pc:docMk/>
          <pc:sldMk cId="2035149378" sldId="4818"/>
        </pc:sldMkLst>
        <pc:spChg chg="mod">
          <ac:chgData name="Chris Speller" userId="0a97f007-b978-4543-a8a0-9ee0abccdf0a" providerId="ADAL" clId="{93D2D15A-E28F-4ABA-BB1F-9DCE96F9CE67}" dt="2021-01-22T10:35:46.127" v="12753" actId="20577"/>
          <ac:spMkLst>
            <pc:docMk/>
            <pc:sldMk cId="2035149378" sldId="4818"/>
            <ac:spMk id="10" creationId="{00000000-0000-0000-0000-000000000000}"/>
          </ac:spMkLst>
        </pc:spChg>
        <pc:spChg chg="mod">
          <ac:chgData name="Chris Speller" userId="0a97f007-b978-4543-a8a0-9ee0abccdf0a" providerId="ADAL" clId="{93D2D15A-E28F-4ABA-BB1F-9DCE96F9CE67}" dt="2021-01-20T10:34:44.704" v="12748" actId="20577"/>
          <ac:spMkLst>
            <pc:docMk/>
            <pc:sldMk cId="2035149378" sldId="4818"/>
            <ac:spMk id="12" creationId="{C89FE778-46E2-4F2F-A6BE-C987CA8E0656}"/>
          </ac:spMkLst>
        </pc:spChg>
      </pc:sldChg>
      <pc:sldChg chg="modSp mod">
        <pc:chgData name="Chris Speller" userId="0a97f007-b978-4543-a8a0-9ee0abccdf0a" providerId="ADAL" clId="{93D2D15A-E28F-4ABA-BB1F-9DCE96F9CE67}" dt="2021-01-26T08:53:34.218" v="12785" actId="1076"/>
        <pc:sldMkLst>
          <pc:docMk/>
          <pc:sldMk cId="2897857774" sldId="4823"/>
        </pc:sldMkLst>
        <pc:spChg chg="mod">
          <ac:chgData name="Chris Speller" userId="0a97f007-b978-4543-a8a0-9ee0abccdf0a" providerId="ADAL" clId="{93D2D15A-E28F-4ABA-BB1F-9DCE96F9CE67}" dt="2021-01-26T08:53:28.626" v="12778" actId="20577"/>
          <ac:spMkLst>
            <pc:docMk/>
            <pc:sldMk cId="2897857774" sldId="4823"/>
            <ac:spMk id="10" creationId="{00000000-0000-0000-0000-000000000000}"/>
          </ac:spMkLst>
        </pc:spChg>
        <pc:spChg chg="mod">
          <ac:chgData name="Chris Speller" userId="0a97f007-b978-4543-a8a0-9ee0abccdf0a" providerId="ADAL" clId="{93D2D15A-E28F-4ABA-BB1F-9DCE96F9CE67}" dt="2021-01-26T08:53:31.816" v="12784" actId="20577"/>
          <ac:spMkLst>
            <pc:docMk/>
            <pc:sldMk cId="2897857774" sldId="4823"/>
            <ac:spMk id="11" creationId="{00000000-0000-0000-0000-000000000000}"/>
          </ac:spMkLst>
        </pc:spChg>
        <pc:spChg chg="mod">
          <ac:chgData name="Chris Speller" userId="0a97f007-b978-4543-a8a0-9ee0abccdf0a" providerId="ADAL" clId="{93D2D15A-E28F-4ABA-BB1F-9DCE96F9CE67}" dt="2021-01-26T08:53:34.218" v="12785" actId="1076"/>
          <ac:spMkLst>
            <pc:docMk/>
            <pc:sldMk cId="2897857774" sldId="4823"/>
            <ac:spMk id="13" creationId="{2507DA73-C2D2-46BC-952C-9230E7B9C1D1}"/>
          </ac:spMkLst>
        </pc:spChg>
      </pc:sldChg>
      <pc:sldChg chg="modSp">
        <pc:chgData name="Chris Speller" userId="0a97f007-b978-4543-a8a0-9ee0abccdf0a" providerId="ADAL" clId="{93D2D15A-E28F-4ABA-BB1F-9DCE96F9CE67}" dt="2021-02-05T16:22:51.643" v="13101" actId="20577"/>
        <pc:sldMkLst>
          <pc:docMk/>
          <pc:sldMk cId="1017759293" sldId="4914"/>
        </pc:sldMkLst>
        <pc:spChg chg="mod">
          <ac:chgData name="Chris Speller" userId="0a97f007-b978-4543-a8a0-9ee0abccdf0a" providerId="ADAL" clId="{93D2D15A-E28F-4ABA-BB1F-9DCE96F9CE67}" dt="2021-02-05T16:22:51.643" v="13101" actId="20577"/>
          <ac:spMkLst>
            <pc:docMk/>
            <pc:sldMk cId="1017759293" sldId="4914"/>
            <ac:spMk id="13" creationId="{2507DA73-C2D2-46BC-952C-9230E7B9C1D1}"/>
          </ac:spMkLst>
        </pc:spChg>
      </pc:sldChg>
      <pc:sldChg chg="modSp">
        <pc:chgData name="Chris Speller" userId="0a97f007-b978-4543-a8a0-9ee0abccdf0a" providerId="ADAL" clId="{93D2D15A-E28F-4ABA-BB1F-9DCE96F9CE67}" dt="2020-12-30T16:58:23.491" v="972" actId="16959"/>
        <pc:sldMkLst>
          <pc:docMk/>
          <pc:sldMk cId="2869881280" sldId="4926"/>
        </pc:sldMkLst>
        <pc:spChg chg="mod">
          <ac:chgData name="Chris Speller" userId="0a97f007-b978-4543-a8a0-9ee0abccdf0a" providerId="ADAL" clId="{93D2D15A-E28F-4ABA-BB1F-9DCE96F9CE67}" dt="2020-12-30T16:58:23.491" v="972" actId="16959"/>
          <ac:spMkLst>
            <pc:docMk/>
            <pc:sldMk cId="2869881280" sldId="4926"/>
            <ac:spMk id="13" creationId="{2507DA73-C2D2-46BC-952C-9230E7B9C1D1}"/>
          </ac:spMkLst>
        </pc:spChg>
      </pc:sldChg>
      <pc:sldChg chg="addSp delSp modSp add mod ord">
        <pc:chgData name="Chris Speller" userId="0a97f007-b978-4543-a8a0-9ee0abccdf0a" providerId="ADAL" clId="{93D2D15A-E28F-4ABA-BB1F-9DCE96F9CE67}" dt="2020-12-30T16:47:33.922" v="463" actId="478"/>
        <pc:sldMkLst>
          <pc:docMk/>
          <pc:sldMk cId="4262680652" sldId="4927"/>
        </pc:sldMkLst>
        <pc:spChg chg="mod">
          <ac:chgData name="Chris Speller" userId="0a97f007-b978-4543-a8a0-9ee0abccdf0a" providerId="ADAL" clId="{93D2D15A-E28F-4ABA-BB1F-9DCE96F9CE67}" dt="2020-12-29T18:46:59.546" v="454" actId="122"/>
          <ac:spMkLst>
            <pc:docMk/>
            <pc:sldMk cId="4262680652" sldId="4927"/>
            <ac:spMk id="10" creationId="{00000000-0000-0000-0000-000000000000}"/>
          </ac:spMkLst>
        </pc:spChg>
        <pc:spChg chg="mod">
          <ac:chgData name="Chris Speller" userId="0a97f007-b978-4543-a8a0-9ee0abccdf0a" providerId="ADAL" clId="{93D2D15A-E28F-4ABA-BB1F-9DCE96F9CE67}" dt="2020-12-29T18:47:09.776" v="460" actId="6549"/>
          <ac:spMkLst>
            <pc:docMk/>
            <pc:sldMk cId="4262680652" sldId="4927"/>
            <ac:spMk id="11" creationId="{00000000-0000-0000-0000-000000000000}"/>
          </ac:spMkLst>
        </pc:spChg>
        <pc:spChg chg="mod">
          <ac:chgData name="Chris Speller" userId="0a97f007-b978-4543-a8a0-9ee0abccdf0a" providerId="ADAL" clId="{93D2D15A-E28F-4ABA-BB1F-9DCE96F9CE67}" dt="2020-12-29T18:41:48.563" v="440" actId="404"/>
          <ac:spMkLst>
            <pc:docMk/>
            <pc:sldMk cId="4262680652" sldId="4927"/>
            <ac:spMk id="13" creationId="{2507DA73-C2D2-46BC-952C-9230E7B9C1D1}"/>
          </ac:spMkLst>
        </pc:spChg>
        <pc:picChg chg="add del mod">
          <ac:chgData name="Chris Speller" userId="0a97f007-b978-4543-a8a0-9ee0abccdf0a" providerId="ADAL" clId="{93D2D15A-E28F-4ABA-BB1F-9DCE96F9CE67}" dt="2020-12-30T16:47:33.922" v="463" actId="478"/>
          <ac:picMkLst>
            <pc:docMk/>
            <pc:sldMk cId="4262680652" sldId="4927"/>
            <ac:picMk id="12" creationId="{A78C404F-26D0-47DF-960D-A94C0B278922}"/>
          </ac:picMkLst>
        </pc:picChg>
      </pc:sldChg>
      <pc:sldChg chg="modSp add mod modAnim">
        <pc:chgData name="Chris Speller" userId="0a97f007-b978-4543-a8a0-9ee0abccdf0a" providerId="ADAL" clId="{93D2D15A-E28F-4ABA-BB1F-9DCE96F9CE67}" dt="2020-12-29T18:36:49.829" v="158" actId="120"/>
        <pc:sldMkLst>
          <pc:docMk/>
          <pc:sldMk cId="4095716835" sldId="4928"/>
        </pc:sldMkLst>
        <pc:spChg chg="mod">
          <ac:chgData name="Chris Speller" userId="0a97f007-b978-4543-a8a0-9ee0abccdf0a" providerId="ADAL" clId="{93D2D15A-E28F-4ABA-BB1F-9DCE96F9CE67}" dt="2020-12-29T18:35:37.235" v="42" actId="20577"/>
          <ac:spMkLst>
            <pc:docMk/>
            <pc:sldMk cId="4095716835" sldId="4928"/>
            <ac:spMk id="10" creationId="{00000000-0000-0000-0000-000000000000}"/>
          </ac:spMkLst>
        </pc:spChg>
        <pc:spChg chg="mod">
          <ac:chgData name="Chris Speller" userId="0a97f007-b978-4543-a8a0-9ee0abccdf0a" providerId="ADAL" clId="{93D2D15A-E28F-4ABA-BB1F-9DCE96F9CE67}" dt="2020-12-29T18:35:48.671" v="48" actId="20577"/>
          <ac:spMkLst>
            <pc:docMk/>
            <pc:sldMk cId="4095716835" sldId="4928"/>
            <ac:spMk id="11" creationId="{00000000-0000-0000-0000-000000000000}"/>
          </ac:spMkLst>
        </pc:spChg>
        <pc:spChg chg="mod">
          <ac:chgData name="Chris Speller" userId="0a97f007-b978-4543-a8a0-9ee0abccdf0a" providerId="ADAL" clId="{93D2D15A-E28F-4ABA-BB1F-9DCE96F9CE67}" dt="2020-12-29T18:36:49.829" v="158" actId="120"/>
          <ac:spMkLst>
            <pc:docMk/>
            <pc:sldMk cId="4095716835" sldId="4928"/>
            <ac:spMk id="13" creationId="{2507DA73-C2D2-46BC-952C-9230E7B9C1D1}"/>
          </ac:spMkLst>
        </pc:spChg>
      </pc:sldChg>
      <pc:sldChg chg="delSp modSp add mod modAnim">
        <pc:chgData name="Chris Speller" userId="0a97f007-b978-4543-a8a0-9ee0abccdf0a" providerId="ADAL" clId="{93D2D15A-E28F-4ABA-BB1F-9DCE96F9CE67}" dt="2020-12-30T16:54:25.690" v="833" actId="120"/>
        <pc:sldMkLst>
          <pc:docMk/>
          <pc:sldMk cId="2274502034" sldId="4929"/>
        </pc:sldMkLst>
        <pc:spChg chg="mod">
          <ac:chgData name="Chris Speller" userId="0a97f007-b978-4543-a8a0-9ee0abccdf0a" providerId="ADAL" clId="{93D2D15A-E28F-4ABA-BB1F-9DCE96F9CE67}" dt="2020-12-30T16:54:07.676" v="819" actId="20577"/>
          <ac:spMkLst>
            <pc:docMk/>
            <pc:sldMk cId="2274502034" sldId="4929"/>
            <ac:spMk id="10" creationId="{00000000-0000-0000-0000-000000000000}"/>
          </ac:spMkLst>
        </pc:spChg>
        <pc:spChg chg="mod">
          <ac:chgData name="Chris Speller" userId="0a97f007-b978-4543-a8a0-9ee0abccdf0a" providerId="ADAL" clId="{93D2D15A-E28F-4ABA-BB1F-9DCE96F9CE67}" dt="2020-12-30T16:54:10.500" v="820" actId="20577"/>
          <ac:spMkLst>
            <pc:docMk/>
            <pc:sldMk cId="2274502034" sldId="4929"/>
            <ac:spMk id="11" creationId="{00000000-0000-0000-0000-000000000000}"/>
          </ac:spMkLst>
        </pc:spChg>
        <pc:spChg chg="mod">
          <ac:chgData name="Chris Speller" userId="0a97f007-b978-4543-a8a0-9ee0abccdf0a" providerId="ADAL" clId="{93D2D15A-E28F-4ABA-BB1F-9DCE96F9CE67}" dt="2020-12-30T16:54:25.690" v="833" actId="120"/>
          <ac:spMkLst>
            <pc:docMk/>
            <pc:sldMk cId="2274502034" sldId="4929"/>
            <ac:spMk id="13" creationId="{2507DA73-C2D2-46BC-952C-9230E7B9C1D1}"/>
          </ac:spMkLst>
        </pc:spChg>
        <pc:picChg chg="del mod">
          <ac:chgData name="Chris Speller" userId="0a97f007-b978-4543-a8a0-9ee0abccdf0a" providerId="ADAL" clId="{93D2D15A-E28F-4ABA-BB1F-9DCE96F9CE67}" dt="2020-12-30T16:51:06.996" v="790" actId="478"/>
          <ac:picMkLst>
            <pc:docMk/>
            <pc:sldMk cId="2274502034" sldId="4929"/>
            <ac:picMk id="12" creationId="{A78C404F-26D0-47DF-960D-A94C0B278922}"/>
          </ac:picMkLst>
        </pc:picChg>
      </pc:sldChg>
      <pc:sldChg chg="addSp delSp modSp add mod delAnim modAnim">
        <pc:chgData name="Chris Speller" userId="0a97f007-b978-4543-a8a0-9ee0abccdf0a" providerId="ADAL" clId="{93D2D15A-E28F-4ABA-BB1F-9DCE96F9CE67}" dt="2020-12-30T16:56:33.841" v="902" actId="20577"/>
        <pc:sldMkLst>
          <pc:docMk/>
          <pc:sldMk cId="28731962" sldId="4930"/>
        </pc:sldMkLst>
        <pc:spChg chg="mod">
          <ac:chgData name="Chris Speller" userId="0a97f007-b978-4543-a8a0-9ee0abccdf0a" providerId="ADAL" clId="{93D2D15A-E28F-4ABA-BB1F-9DCE96F9CE67}" dt="2020-12-30T16:54:01.660" v="817" actId="20577"/>
          <ac:spMkLst>
            <pc:docMk/>
            <pc:sldMk cId="28731962" sldId="4930"/>
            <ac:spMk id="10" creationId="{00000000-0000-0000-0000-000000000000}"/>
          </ac:spMkLst>
        </pc:spChg>
        <pc:spChg chg="mod">
          <ac:chgData name="Chris Speller" userId="0a97f007-b978-4543-a8a0-9ee0abccdf0a" providerId="ADAL" clId="{93D2D15A-E28F-4ABA-BB1F-9DCE96F9CE67}" dt="2020-12-30T16:54:04.366" v="818" actId="20577"/>
          <ac:spMkLst>
            <pc:docMk/>
            <pc:sldMk cId="28731962" sldId="4930"/>
            <ac:spMk id="11" creationId="{00000000-0000-0000-0000-000000000000}"/>
          </ac:spMkLst>
        </pc:spChg>
        <pc:spChg chg="add mod">
          <ac:chgData name="Chris Speller" userId="0a97f007-b978-4543-a8a0-9ee0abccdf0a" providerId="ADAL" clId="{93D2D15A-E28F-4ABA-BB1F-9DCE96F9CE67}" dt="2020-12-30T16:56:33.841" v="902" actId="20577"/>
          <ac:spMkLst>
            <pc:docMk/>
            <pc:sldMk cId="28731962" sldId="4930"/>
            <ac:spMk id="12" creationId="{A495424C-E66A-4431-AA37-4A9FF87D4770}"/>
          </ac:spMkLst>
        </pc:spChg>
        <pc:spChg chg="del">
          <ac:chgData name="Chris Speller" userId="0a97f007-b978-4543-a8a0-9ee0abccdf0a" providerId="ADAL" clId="{93D2D15A-E28F-4ABA-BB1F-9DCE96F9CE67}" dt="2020-12-30T16:54:30.712" v="835" actId="478"/>
          <ac:spMkLst>
            <pc:docMk/>
            <pc:sldMk cId="28731962" sldId="4930"/>
            <ac:spMk id="13" creationId="{2507DA73-C2D2-46BC-952C-9230E7B9C1D1}"/>
          </ac:spMkLst>
        </pc:spChg>
      </pc:sldChg>
      <pc:sldChg chg="addSp delSp modSp add mod delAnim modAnim">
        <pc:chgData name="Chris Speller" userId="0a97f007-b978-4543-a8a0-9ee0abccdf0a" providerId="ADAL" clId="{93D2D15A-E28F-4ABA-BB1F-9DCE96F9CE67}" dt="2020-12-30T16:59:17.073" v="1002" actId="20577"/>
        <pc:sldMkLst>
          <pc:docMk/>
          <pc:sldMk cId="732143137" sldId="4931"/>
        </pc:sldMkLst>
        <pc:spChg chg="add mod">
          <ac:chgData name="Chris Speller" userId="0a97f007-b978-4543-a8a0-9ee0abccdf0a" providerId="ADAL" clId="{93D2D15A-E28F-4ABA-BB1F-9DCE96F9CE67}" dt="2020-12-30T16:59:17.073" v="1002" actId="20577"/>
          <ac:spMkLst>
            <pc:docMk/>
            <pc:sldMk cId="732143137" sldId="4931"/>
            <ac:spMk id="12" creationId="{2D9F9481-65BB-4B9B-9776-0462AC56ECC6}"/>
          </ac:spMkLst>
        </pc:spChg>
        <pc:spChg chg="del">
          <ac:chgData name="Chris Speller" userId="0a97f007-b978-4543-a8a0-9ee0abccdf0a" providerId="ADAL" clId="{93D2D15A-E28F-4ABA-BB1F-9DCE96F9CE67}" dt="2020-12-30T16:56:47.100" v="904" actId="478"/>
          <ac:spMkLst>
            <pc:docMk/>
            <pc:sldMk cId="732143137" sldId="4931"/>
            <ac:spMk id="13" creationId="{2507DA73-C2D2-46BC-952C-9230E7B9C1D1}"/>
          </ac:spMkLst>
        </pc:spChg>
      </pc:sldChg>
      <pc:sldChg chg="addSp delSp modSp add mod delAnim modAnim">
        <pc:chgData name="Chris Speller" userId="0a97f007-b978-4543-a8a0-9ee0abccdf0a" providerId="ADAL" clId="{93D2D15A-E28F-4ABA-BB1F-9DCE96F9CE67}" dt="2020-12-30T17:44:17.062" v="1549" actId="1076"/>
        <pc:sldMkLst>
          <pc:docMk/>
          <pc:sldMk cId="4081231109" sldId="4932"/>
        </pc:sldMkLst>
        <pc:spChg chg="mod">
          <ac:chgData name="Chris Speller" userId="0a97f007-b978-4543-a8a0-9ee0abccdf0a" providerId="ADAL" clId="{93D2D15A-E28F-4ABA-BB1F-9DCE96F9CE67}" dt="2020-12-30T17:44:04.787" v="1545" actId="20577"/>
          <ac:spMkLst>
            <pc:docMk/>
            <pc:sldMk cId="4081231109" sldId="4932"/>
            <ac:spMk id="10" creationId="{00000000-0000-0000-0000-000000000000}"/>
          </ac:spMkLst>
        </pc:spChg>
        <pc:spChg chg="mod">
          <ac:chgData name="Chris Speller" userId="0a97f007-b978-4543-a8a0-9ee0abccdf0a" providerId="ADAL" clId="{93D2D15A-E28F-4ABA-BB1F-9DCE96F9CE67}" dt="2020-12-30T17:44:12.221" v="1547" actId="20577"/>
          <ac:spMkLst>
            <pc:docMk/>
            <pc:sldMk cId="4081231109" sldId="4932"/>
            <ac:spMk id="11" creationId="{00000000-0000-0000-0000-000000000000}"/>
          </ac:spMkLst>
        </pc:spChg>
        <pc:spChg chg="mod">
          <ac:chgData name="Chris Speller" userId="0a97f007-b978-4543-a8a0-9ee0abccdf0a" providerId="ADAL" clId="{93D2D15A-E28F-4ABA-BB1F-9DCE96F9CE67}" dt="2020-12-30T17:44:17.062" v="1549" actId="1076"/>
          <ac:spMkLst>
            <pc:docMk/>
            <pc:sldMk cId="4081231109" sldId="4932"/>
            <ac:spMk id="12" creationId="{2D9F9481-65BB-4B9B-9776-0462AC56ECC6}"/>
          </ac:spMkLst>
        </pc:spChg>
        <pc:picChg chg="add del mod">
          <ac:chgData name="Chris Speller" userId="0a97f007-b978-4543-a8a0-9ee0abccdf0a" providerId="ADAL" clId="{93D2D15A-E28F-4ABA-BB1F-9DCE96F9CE67}" dt="2020-12-30T17:21:51.170" v="1290" actId="478"/>
          <ac:picMkLst>
            <pc:docMk/>
            <pc:sldMk cId="4081231109" sldId="4932"/>
            <ac:picMk id="3" creationId="{05F25139-07E9-48B9-A9D7-78586DAD134A}"/>
          </ac:picMkLst>
        </pc:picChg>
        <pc:picChg chg="add del mod">
          <ac:chgData name="Chris Speller" userId="0a97f007-b978-4543-a8a0-9ee0abccdf0a" providerId="ADAL" clId="{93D2D15A-E28F-4ABA-BB1F-9DCE96F9CE67}" dt="2020-12-30T17:21:13.984" v="1287" actId="478"/>
          <ac:picMkLst>
            <pc:docMk/>
            <pc:sldMk cId="4081231109" sldId="4932"/>
            <ac:picMk id="7" creationId="{DA3BEA82-82AC-412C-9279-98E6F03E5123}"/>
          </ac:picMkLst>
        </pc:picChg>
        <pc:picChg chg="add mod">
          <ac:chgData name="Chris Speller" userId="0a97f007-b978-4543-a8a0-9ee0abccdf0a" providerId="ADAL" clId="{93D2D15A-E28F-4ABA-BB1F-9DCE96F9CE67}" dt="2020-12-30T17:44:14.773" v="1548" actId="1076"/>
          <ac:picMkLst>
            <pc:docMk/>
            <pc:sldMk cId="4081231109" sldId="4932"/>
            <ac:picMk id="14" creationId="{F57F59CE-EDB7-4F4B-BE69-E50D440ADBDF}"/>
          </ac:picMkLst>
        </pc:picChg>
        <pc:picChg chg="add del mod">
          <ac:chgData name="Chris Speller" userId="0a97f007-b978-4543-a8a0-9ee0abccdf0a" providerId="ADAL" clId="{93D2D15A-E28F-4ABA-BB1F-9DCE96F9CE67}" dt="2020-12-30T17:23:22.808" v="1302" actId="478"/>
          <ac:picMkLst>
            <pc:docMk/>
            <pc:sldMk cId="4081231109" sldId="4932"/>
            <ac:picMk id="16" creationId="{500B0019-ECB6-4F99-A408-5FBAD6C6F070}"/>
          </ac:picMkLst>
        </pc:picChg>
        <pc:picChg chg="add mod">
          <ac:chgData name="Chris Speller" userId="0a97f007-b978-4543-a8a0-9ee0abccdf0a" providerId="ADAL" clId="{93D2D15A-E28F-4ABA-BB1F-9DCE96F9CE67}" dt="2020-12-30T17:43:49.697" v="1534" actId="1076"/>
          <ac:picMkLst>
            <pc:docMk/>
            <pc:sldMk cId="4081231109" sldId="4932"/>
            <ac:picMk id="18" creationId="{2D46B18E-C49C-4DD9-A188-D5064DB6132F}"/>
          </ac:picMkLst>
        </pc:picChg>
      </pc:sldChg>
      <pc:sldChg chg="addSp delSp modSp add mod delAnim modAnim">
        <pc:chgData name="Chris Speller" userId="0a97f007-b978-4543-a8a0-9ee0abccdf0a" providerId="ADAL" clId="{93D2D15A-E28F-4ABA-BB1F-9DCE96F9CE67}" dt="2020-12-30T17:43:42.787" v="1532" actId="1076"/>
        <pc:sldMkLst>
          <pc:docMk/>
          <pc:sldMk cId="4010294788" sldId="4933"/>
        </pc:sldMkLst>
        <pc:spChg chg="mod">
          <ac:chgData name="Chris Speller" userId="0a97f007-b978-4543-a8a0-9ee0abccdf0a" providerId="ADAL" clId="{93D2D15A-E28F-4ABA-BB1F-9DCE96F9CE67}" dt="2020-12-30T17:43:25.894" v="1526" actId="6549"/>
          <ac:spMkLst>
            <pc:docMk/>
            <pc:sldMk cId="4010294788" sldId="4933"/>
            <ac:spMk id="10" creationId="{00000000-0000-0000-0000-000000000000}"/>
          </ac:spMkLst>
        </pc:spChg>
        <pc:spChg chg="mod">
          <ac:chgData name="Chris Speller" userId="0a97f007-b978-4543-a8a0-9ee0abccdf0a" providerId="ADAL" clId="{93D2D15A-E28F-4ABA-BB1F-9DCE96F9CE67}" dt="2020-12-30T17:43:37.891" v="1529" actId="20577"/>
          <ac:spMkLst>
            <pc:docMk/>
            <pc:sldMk cId="4010294788" sldId="4933"/>
            <ac:spMk id="11" creationId="{00000000-0000-0000-0000-000000000000}"/>
          </ac:spMkLst>
        </pc:spChg>
        <pc:spChg chg="mod">
          <ac:chgData name="Chris Speller" userId="0a97f007-b978-4543-a8a0-9ee0abccdf0a" providerId="ADAL" clId="{93D2D15A-E28F-4ABA-BB1F-9DCE96F9CE67}" dt="2020-12-30T17:43:42.787" v="1532" actId="1076"/>
          <ac:spMkLst>
            <pc:docMk/>
            <pc:sldMk cId="4010294788" sldId="4933"/>
            <ac:spMk id="12" creationId="{2D9F9481-65BB-4B9B-9776-0462AC56ECC6}"/>
          </ac:spMkLst>
        </pc:spChg>
        <pc:picChg chg="del mod">
          <ac:chgData name="Chris Speller" userId="0a97f007-b978-4543-a8a0-9ee0abccdf0a" providerId="ADAL" clId="{93D2D15A-E28F-4ABA-BB1F-9DCE96F9CE67}" dt="2020-12-30T17:18:41.437" v="1261" actId="478"/>
          <ac:picMkLst>
            <pc:docMk/>
            <pc:sldMk cId="4010294788" sldId="4933"/>
            <ac:picMk id="3" creationId="{05F25139-07E9-48B9-A9D7-78586DAD134A}"/>
          </ac:picMkLst>
        </pc:picChg>
        <pc:picChg chg="add del mod">
          <ac:chgData name="Chris Speller" userId="0a97f007-b978-4543-a8a0-9ee0abccdf0a" providerId="ADAL" clId="{93D2D15A-E28F-4ABA-BB1F-9DCE96F9CE67}" dt="2020-12-30T17:19:37.323" v="1270" actId="478"/>
          <ac:picMkLst>
            <pc:docMk/>
            <pc:sldMk cId="4010294788" sldId="4933"/>
            <ac:picMk id="6" creationId="{BCEBD9A4-7B1D-471D-8D5C-AFED818F4329}"/>
          </ac:picMkLst>
        </pc:picChg>
        <pc:picChg chg="add del mod">
          <ac:chgData name="Chris Speller" userId="0a97f007-b978-4543-a8a0-9ee0abccdf0a" providerId="ADAL" clId="{93D2D15A-E28F-4ABA-BB1F-9DCE96F9CE67}" dt="2020-12-30T17:35:37.313" v="1419" actId="478"/>
          <ac:picMkLst>
            <pc:docMk/>
            <pc:sldMk cId="4010294788" sldId="4933"/>
            <ac:picMk id="13" creationId="{063AA612-C787-4F81-B378-EDBA9A26F42D}"/>
          </ac:picMkLst>
        </pc:picChg>
        <pc:picChg chg="add del mod">
          <ac:chgData name="Chris Speller" userId="0a97f007-b978-4543-a8a0-9ee0abccdf0a" providerId="ADAL" clId="{93D2D15A-E28F-4ABA-BB1F-9DCE96F9CE67}" dt="2020-12-30T17:35:37.679" v="1420" actId="478"/>
          <ac:picMkLst>
            <pc:docMk/>
            <pc:sldMk cId="4010294788" sldId="4933"/>
            <ac:picMk id="14" creationId="{768D81DF-0F9F-4934-94C8-6DF7D870617D}"/>
          </ac:picMkLst>
        </pc:picChg>
        <pc:picChg chg="add mod">
          <ac:chgData name="Chris Speller" userId="0a97f007-b978-4543-a8a0-9ee0abccdf0a" providerId="ADAL" clId="{93D2D15A-E28F-4ABA-BB1F-9DCE96F9CE67}" dt="2020-12-30T17:43:39.363" v="1530" actId="1076"/>
          <ac:picMkLst>
            <pc:docMk/>
            <pc:sldMk cId="4010294788" sldId="4933"/>
            <ac:picMk id="16" creationId="{070B1066-FBFF-465E-A7D5-A38076499FCD}"/>
          </ac:picMkLst>
        </pc:picChg>
        <pc:picChg chg="add mod">
          <ac:chgData name="Chris Speller" userId="0a97f007-b978-4543-a8a0-9ee0abccdf0a" providerId="ADAL" clId="{93D2D15A-E28F-4ABA-BB1F-9DCE96F9CE67}" dt="2020-12-30T17:43:40.361" v="1531" actId="1076"/>
          <ac:picMkLst>
            <pc:docMk/>
            <pc:sldMk cId="4010294788" sldId="4933"/>
            <ac:picMk id="18" creationId="{3B055717-CC4B-4E97-9B95-331FA1A8DE9F}"/>
          </ac:picMkLst>
        </pc:picChg>
      </pc:sldChg>
      <pc:sldChg chg="addSp delSp modSp add mod delAnim modAnim">
        <pc:chgData name="Chris Speller" userId="0a97f007-b978-4543-a8a0-9ee0abccdf0a" providerId="ADAL" clId="{93D2D15A-E28F-4ABA-BB1F-9DCE96F9CE67}" dt="2020-12-30T17:44:41.053" v="1563" actId="1076"/>
        <pc:sldMkLst>
          <pc:docMk/>
          <pc:sldMk cId="3825412171" sldId="4934"/>
        </pc:sldMkLst>
        <pc:spChg chg="mod">
          <ac:chgData name="Chris Speller" userId="0a97f007-b978-4543-a8a0-9ee0abccdf0a" providerId="ADAL" clId="{93D2D15A-E28F-4ABA-BB1F-9DCE96F9CE67}" dt="2020-12-30T17:44:28.158" v="1558" actId="20577"/>
          <ac:spMkLst>
            <pc:docMk/>
            <pc:sldMk cId="3825412171" sldId="4934"/>
            <ac:spMk id="10" creationId="{00000000-0000-0000-0000-000000000000}"/>
          </ac:spMkLst>
        </pc:spChg>
        <pc:spChg chg="mod">
          <ac:chgData name="Chris Speller" userId="0a97f007-b978-4543-a8a0-9ee0abccdf0a" providerId="ADAL" clId="{93D2D15A-E28F-4ABA-BB1F-9DCE96F9CE67}" dt="2020-12-30T17:44:36.373" v="1561" actId="20577"/>
          <ac:spMkLst>
            <pc:docMk/>
            <pc:sldMk cId="3825412171" sldId="4934"/>
            <ac:spMk id="11" creationId="{00000000-0000-0000-0000-000000000000}"/>
          </ac:spMkLst>
        </pc:spChg>
        <pc:spChg chg="mod">
          <ac:chgData name="Chris Speller" userId="0a97f007-b978-4543-a8a0-9ee0abccdf0a" providerId="ADAL" clId="{93D2D15A-E28F-4ABA-BB1F-9DCE96F9CE67}" dt="2020-12-30T17:44:41.053" v="1563" actId="1076"/>
          <ac:spMkLst>
            <pc:docMk/>
            <pc:sldMk cId="3825412171" sldId="4934"/>
            <ac:spMk id="12" creationId="{2D9F9481-65BB-4B9B-9776-0462AC56ECC6}"/>
          </ac:spMkLst>
        </pc:spChg>
        <pc:picChg chg="add del mod">
          <ac:chgData name="Chris Speller" userId="0a97f007-b978-4543-a8a0-9ee0abccdf0a" providerId="ADAL" clId="{93D2D15A-E28F-4ABA-BB1F-9DCE96F9CE67}" dt="2020-12-30T17:39:57.193" v="1447" actId="478"/>
          <ac:picMkLst>
            <pc:docMk/>
            <pc:sldMk cId="3825412171" sldId="4934"/>
            <ac:picMk id="3" creationId="{EA7FE849-4735-4E31-84AD-CDDE04918506}"/>
          </ac:picMkLst>
        </pc:picChg>
        <pc:picChg chg="add del mod">
          <ac:chgData name="Chris Speller" userId="0a97f007-b978-4543-a8a0-9ee0abccdf0a" providerId="ADAL" clId="{93D2D15A-E28F-4ABA-BB1F-9DCE96F9CE67}" dt="2020-12-30T17:41:32.239" v="1456" actId="478"/>
          <ac:picMkLst>
            <pc:docMk/>
            <pc:sldMk cId="3825412171" sldId="4934"/>
            <ac:picMk id="7" creationId="{B2829FCC-99B6-45BB-BE40-B9AF6D69F42C}"/>
          </ac:picMkLst>
        </pc:picChg>
        <pc:picChg chg="del">
          <ac:chgData name="Chris Speller" userId="0a97f007-b978-4543-a8a0-9ee0abccdf0a" providerId="ADAL" clId="{93D2D15A-E28F-4ABA-BB1F-9DCE96F9CE67}" dt="2020-12-30T17:28:55.377" v="1315" actId="478"/>
          <ac:picMkLst>
            <pc:docMk/>
            <pc:sldMk cId="3825412171" sldId="4934"/>
            <ac:picMk id="13" creationId="{063AA612-C787-4F81-B378-EDBA9A26F42D}"/>
          </ac:picMkLst>
        </pc:picChg>
        <pc:picChg chg="del">
          <ac:chgData name="Chris Speller" userId="0a97f007-b978-4543-a8a0-9ee0abccdf0a" providerId="ADAL" clId="{93D2D15A-E28F-4ABA-BB1F-9DCE96F9CE67}" dt="2020-12-30T17:28:55.761" v="1316" actId="478"/>
          <ac:picMkLst>
            <pc:docMk/>
            <pc:sldMk cId="3825412171" sldId="4934"/>
            <ac:picMk id="14" creationId="{768D81DF-0F9F-4934-94C8-6DF7D870617D}"/>
          </ac:picMkLst>
        </pc:picChg>
        <pc:picChg chg="add del">
          <ac:chgData name="Chris Speller" userId="0a97f007-b978-4543-a8a0-9ee0abccdf0a" providerId="ADAL" clId="{93D2D15A-E28F-4ABA-BB1F-9DCE96F9CE67}" dt="2020-12-30T17:41:19.590" v="1449" actId="478"/>
          <ac:picMkLst>
            <pc:docMk/>
            <pc:sldMk cId="3825412171" sldId="4934"/>
            <ac:picMk id="16" creationId="{D063A330-CB71-40F3-9C49-C1AB108EA4B7}"/>
          </ac:picMkLst>
        </pc:picChg>
        <pc:picChg chg="add mod">
          <ac:chgData name="Chris Speller" userId="0a97f007-b978-4543-a8a0-9ee0abccdf0a" providerId="ADAL" clId="{93D2D15A-E28F-4ABA-BB1F-9DCE96F9CE67}" dt="2020-12-30T17:44:38.287" v="1562" actId="1076"/>
          <ac:picMkLst>
            <pc:docMk/>
            <pc:sldMk cId="3825412171" sldId="4934"/>
            <ac:picMk id="18" creationId="{07C73FFB-50D0-44CD-BC47-F822393C9A82}"/>
          </ac:picMkLst>
        </pc:picChg>
        <pc:picChg chg="add mod">
          <ac:chgData name="Chris Speller" userId="0a97f007-b978-4543-a8a0-9ee0abccdf0a" providerId="ADAL" clId="{93D2D15A-E28F-4ABA-BB1F-9DCE96F9CE67}" dt="2020-12-30T17:44:31.809" v="1559" actId="1076"/>
          <ac:picMkLst>
            <pc:docMk/>
            <pc:sldMk cId="3825412171" sldId="4934"/>
            <ac:picMk id="20" creationId="{E0A375B0-A7AA-4A10-A6E7-694F8B4125D2}"/>
          </ac:picMkLst>
        </pc:picChg>
      </pc:sldChg>
      <pc:sldChg chg="add del">
        <pc:chgData name="Chris Speller" userId="0a97f007-b978-4543-a8a0-9ee0abccdf0a" providerId="ADAL" clId="{93D2D15A-E28F-4ABA-BB1F-9DCE96F9CE67}" dt="2020-12-30T17:44:47.120" v="1564" actId="47"/>
        <pc:sldMkLst>
          <pc:docMk/>
          <pc:sldMk cId="2920114217" sldId="4935"/>
        </pc:sldMkLst>
      </pc:sldChg>
      <pc:sldChg chg="addSp delSp modSp add mod modAnim">
        <pc:chgData name="Chris Speller" userId="0a97f007-b978-4543-a8a0-9ee0abccdf0a" providerId="ADAL" clId="{93D2D15A-E28F-4ABA-BB1F-9DCE96F9CE67}" dt="2020-12-30T18:09:12.935" v="2076" actId="1076"/>
        <pc:sldMkLst>
          <pc:docMk/>
          <pc:sldMk cId="3768634458" sldId="4935"/>
        </pc:sldMkLst>
        <pc:spChg chg="mod">
          <ac:chgData name="Chris Speller" userId="0a97f007-b978-4543-a8a0-9ee0abccdf0a" providerId="ADAL" clId="{93D2D15A-E28F-4ABA-BB1F-9DCE96F9CE67}" dt="2020-12-30T18:03:22.697" v="1778" actId="20577"/>
          <ac:spMkLst>
            <pc:docMk/>
            <pc:sldMk cId="3768634458" sldId="4935"/>
            <ac:spMk id="10" creationId="{00000000-0000-0000-0000-000000000000}"/>
          </ac:spMkLst>
        </pc:spChg>
        <pc:spChg chg="mod">
          <ac:chgData name="Chris Speller" userId="0a97f007-b978-4543-a8a0-9ee0abccdf0a" providerId="ADAL" clId="{93D2D15A-E28F-4ABA-BB1F-9DCE96F9CE67}" dt="2020-12-30T18:09:10.218" v="2075"/>
          <ac:spMkLst>
            <pc:docMk/>
            <pc:sldMk cId="3768634458" sldId="4935"/>
            <ac:spMk id="11" creationId="{00000000-0000-0000-0000-000000000000}"/>
          </ac:spMkLst>
        </pc:spChg>
        <pc:spChg chg="mod">
          <ac:chgData name="Chris Speller" userId="0a97f007-b978-4543-a8a0-9ee0abccdf0a" providerId="ADAL" clId="{93D2D15A-E28F-4ABA-BB1F-9DCE96F9CE67}" dt="2020-12-30T18:09:12.935" v="2076" actId="1076"/>
          <ac:spMkLst>
            <pc:docMk/>
            <pc:sldMk cId="3768634458" sldId="4935"/>
            <ac:spMk id="13" creationId="{2507DA73-C2D2-46BC-952C-9230E7B9C1D1}"/>
          </ac:spMkLst>
        </pc:spChg>
        <pc:picChg chg="add del mod">
          <ac:chgData name="Chris Speller" userId="0a97f007-b978-4543-a8a0-9ee0abccdf0a" providerId="ADAL" clId="{93D2D15A-E28F-4ABA-BB1F-9DCE96F9CE67}" dt="2020-12-30T18:08:56.996" v="2073" actId="478"/>
          <ac:picMkLst>
            <pc:docMk/>
            <pc:sldMk cId="3768634458" sldId="4935"/>
            <ac:picMk id="12" creationId="{730932F0-410D-4874-962C-EB7A94A1150F}"/>
          </ac:picMkLst>
        </pc:picChg>
      </pc:sldChg>
      <pc:sldChg chg="modSp add mod">
        <pc:chgData name="Chris Speller" userId="0a97f007-b978-4543-a8a0-9ee0abccdf0a" providerId="ADAL" clId="{93D2D15A-E28F-4ABA-BB1F-9DCE96F9CE67}" dt="2020-12-30T18:07:01" v="2070" actId="20577"/>
        <pc:sldMkLst>
          <pc:docMk/>
          <pc:sldMk cId="2995198173" sldId="4936"/>
        </pc:sldMkLst>
        <pc:spChg chg="mod">
          <ac:chgData name="Chris Speller" userId="0a97f007-b978-4543-a8a0-9ee0abccdf0a" providerId="ADAL" clId="{93D2D15A-E28F-4ABA-BB1F-9DCE96F9CE67}" dt="2020-12-30T18:06:55.179" v="2068" actId="20577"/>
          <ac:spMkLst>
            <pc:docMk/>
            <pc:sldMk cId="2995198173" sldId="4936"/>
            <ac:spMk id="10" creationId="{00000000-0000-0000-0000-000000000000}"/>
          </ac:spMkLst>
        </pc:spChg>
        <pc:spChg chg="mod">
          <ac:chgData name="Chris Speller" userId="0a97f007-b978-4543-a8a0-9ee0abccdf0a" providerId="ADAL" clId="{93D2D15A-E28F-4ABA-BB1F-9DCE96F9CE67}" dt="2020-12-30T18:07:01" v="2070" actId="20577"/>
          <ac:spMkLst>
            <pc:docMk/>
            <pc:sldMk cId="2995198173" sldId="4936"/>
            <ac:spMk id="11" creationId="{00000000-0000-0000-0000-000000000000}"/>
          </ac:spMkLst>
        </pc:spChg>
        <pc:spChg chg="mod">
          <ac:chgData name="Chris Speller" userId="0a97f007-b978-4543-a8a0-9ee0abccdf0a" providerId="ADAL" clId="{93D2D15A-E28F-4ABA-BB1F-9DCE96F9CE67}" dt="2020-12-30T18:06:56.115" v="2069" actId="20577"/>
          <ac:spMkLst>
            <pc:docMk/>
            <pc:sldMk cId="2995198173" sldId="4936"/>
            <ac:spMk id="13" creationId="{2507DA73-C2D2-46BC-952C-9230E7B9C1D1}"/>
          </ac:spMkLst>
        </pc:spChg>
      </pc:sldChg>
      <pc:sldChg chg="delSp modSp add mod modAnim">
        <pc:chgData name="Chris Speller" userId="0a97f007-b978-4543-a8a0-9ee0abccdf0a" providerId="ADAL" clId="{93D2D15A-E28F-4ABA-BB1F-9DCE96F9CE67}" dt="2020-12-30T18:21:59.770" v="2572" actId="20577"/>
        <pc:sldMkLst>
          <pc:docMk/>
          <pc:sldMk cId="3745910740" sldId="4937"/>
        </pc:sldMkLst>
        <pc:spChg chg="mod">
          <ac:chgData name="Chris Speller" userId="0a97f007-b978-4543-a8a0-9ee0abccdf0a" providerId="ADAL" clId="{93D2D15A-E28F-4ABA-BB1F-9DCE96F9CE67}" dt="2020-12-30T18:17:48.694" v="2438" actId="20577"/>
          <ac:spMkLst>
            <pc:docMk/>
            <pc:sldMk cId="3745910740" sldId="4937"/>
            <ac:spMk id="10" creationId="{00000000-0000-0000-0000-000000000000}"/>
          </ac:spMkLst>
        </pc:spChg>
        <pc:spChg chg="mod">
          <ac:chgData name="Chris Speller" userId="0a97f007-b978-4543-a8a0-9ee0abccdf0a" providerId="ADAL" clId="{93D2D15A-E28F-4ABA-BB1F-9DCE96F9CE67}" dt="2020-12-30T18:14:33.515" v="2366"/>
          <ac:spMkLst>
            <pc:docMk/>
            <pc:sldMk cId="3745910740" sldId="4937"/>
            <ac:spMk id="11" creationId="{00000000-0000-0000-0000-000000000000}"/>
          </ac:spMkLst>
        </pc:spChg>
        <pc:spChg chg="mod">
          <ac:chgData name="Chris Speller" userId="0a97f007-b978-4543-a8a0-9ee0abccdf0a" providerId="ADAL" clId="{93D2D15A-E28F-4ABA-BB1F-9DCE96F9CE67}" dt="2020-12-30T18:21:59.770" v="2572" actId="20577"/>
          <ac:spMkLst>
            <pc:docMk/>
            <pc:sldMk cId="3745910740" sldId="4937"/>
            <ac:spMk id="13" creationId="{2507DA73-C2D2-46BC-952C-9230E7B9C1D1}"/>
          </ac:spMkLst>
        </pc:spChg>
        <pc:picChg chg="del mod">
          <ac:chgData name="Chris Speller" userId="0a97f007-b978-4543-a8a0-9ee0abccdf0a" providerId="ADAL" clId="{93D2D15A-E28F-4ABA-BB1F-9DCE96F9CE67}" dt="2020-12-30T18:15:54.739" v="2421" actId="478"/>
          <ac:picMkLst>
            <pc:docMk/>
            <pc:sldMk cId="3745910740" sldId="4937"/>
            <ac:picMk id="12" creationId="{730932F0-410D-4874-962C-EB7A94A1150F}"/>
          </ac:picMkLst>
        </pc:picChg>
      </pc:sldChg>
      <pc:sldChg chg="addSp delSp modSp add mod">
        <pc:chgData name="Chris Speller" userId="0a97f007-b978-4543-a8a0-9ee0abccdf0a" providerId="ADAL" clId="{93D2D15A-E28F-4ABA-BB1F-9DCE96F9CE67}" dt="2020-12-30T18:24:27.704" v="2625"/>
        <pc:sldMkLst>
          <pc:docMk/>
          <pc:sldMk cId="95553212" sldId="4938"/>
        </pc:sldMkLst>
        <pc:spChg chg="mod">
          <ac:chgData name="Chris Speller" userId="0a97f007-b978-4543-a8a0-9ee0abccdf0a" providerId="ADAL" clId="{93D2D15A-E28F-4ABA-BB1F-9DCE96F9CE67}" dt="2020-12-30T18:24:27.704" v="2625"/>
          <ac:spMkLst>
            <pc:docMk/>
            <pc:sldMk cId="95553212" sldId="4938"/>
            <ac:spMk id="10" creationId="{00000000-0000-0000-0000-000000000000}"/>
          </ac:spMkLst>
        </pc:spChg>
        <pc:spChg chg="mod">
          <ac:chgData name="Chris Speller" userId="0a97f007-b978-4543-a8a0-9ee0abccdf0a" providerId="ADAL" clId="{93D2D15A-E28F-4ABA-BB1F-9DCE96F9CE67}" dt="2020-12-30T18:18:44.908" v="2463" actId="20577"/>
          <ac:spMkLst>
            <pc:docMk/>
            <pc:sldMk cId="95553212" sldId="4938"/>
            <ac:spMk id="11" creationId="{00000000-0000-0000-0000-000000000000}"/>
          </ac:spMkLst>
        </pc:spChg>
        <pc:spChg chg="mod">
          <ac:chgData name="Chris Speller" userId="0a97f007-b978-4543-a8a0-9ee0abccdf0a" providerId="ADAL" clId="{93D2D15A-E28F-4ABA-BB1F-9DCE96F9CE67}" dt="2020-12-30T18:23:22.031" v="2602" actId="20577"/>
          <ac:spMkLst>
            <pc:docMk/>
            <pc:sldMk cId="95553212" sldId="4938"/>
            <ac:spMk id="13" creationId="{2507DA73-C2D2-46BC-952C-9230E7B9C1D1}"/>
          </ac:spMkLst>
        </pc:spChg>
        <pc:picChg chg="add del mod">
          <ac:chgData name="Chris Speller" userId="0a97f007-b978-4543-a8a0-9ee0abccdf0a" providerId="ADAL" clId="{93D2D15A-E28F-4ABA-BB1F-9DCE96F9CE67}" dt="2020-12-30T18:20:43.891" v="2555" actId="478"/>
          <ac:picMkLst>
            <pc:docMk/>
            <pc:sldMk cId="95553212" sldId="4938"/>
            <ac:picMk id="12" creationId="{7C788632-1F2A-4A29-97C5-15C52A5C4C11}"/>
          </ac:picMkLst>
        </pc:picChg>
      </pc:sldChg>
      <pc:sldChg chg="addSp delSp modSp add mod modAnim">
        <pc:chgData name="Chris Speller" userId="0a97f007-b978-4543-a8a0-9ee0abccdf0a" providerId="ADAL" clId="{93D2D15A-E28F-4ABA-BB1F-9DCE96F9CE67}" dt="2020-12-30T18:30:10.417" v="3127" actId="478"/>
        <pc:sldMkLst>
          <pc:docMk/>
          <pc:sldMk cId="2947565715" sldId="4939"/>
        </pc:sldMkLst>
        <pc:spChg chg="mod">
          <ac:chgData name="Chris Speller" userId="0a97f007-b978-4543-a8a0-9ee0abccdf0a" providerId="ADAL" clId="{93D2D15A-E28F-4ABA-BB1F-9DCE96F9CE67}" dt="2020-12-30T18:28:18.221" v="2917" actId="20577"/>
          <ac:spMkLst>
            <pc:docMk/>
            <pc:sldMk cId="2947565715" sldId="4939"/>
            <ac:spMk id="10" creationId="{00000000-0000-0000-0000-000000000000}"/>
          </ac:spMkLst>
        </pc:spChg>
        <pc:spChg chg="mod">
          <ac:chgData name="Chris Speller" userId="0a97f007-b978-4543-a8a0-9ee0abccdf0a" providerId="ADAL" clId="{93D2D15A-E28F-4ABA-BB1F-9DCE96F9CE67}" dt="2020-12-30T18:27:51.538" v="2861" actId="20577"/>
          <ac:spMkLst>
            <pc:docMk/>
            <pc:sldMk cId="2947565715" sldId="4939"/>
            <ac:spMk id="11" creationId="{00000000-0000-0000-0000-000000000000}"/>
          </ac:spMkLst>
        </pc:spChg>
        <pc:spChg chg="mod">
          <ac:chgData name="Chris Speller" userId="0a97f007-b978-4543-a8a0-9ee0abccdf0a" providerId="ADAL" clId="{93D2D15A-E28F-4ABA-BB1F-9DCE96F9CE67}" dt="2020-12-30T18:30:08.029" v="3126" actId="20577"/>
          <ac:spMkLst>
            <pc:docMk/>
            <pc:sldMk cId="2947565715" sldId="4939"/>
            <ac:spMk id="13" creationId="{2507DA73-C2D2-46BC-952C-9230E7B9C1D1}"/>
          </ac:spMkLst>
        </pc:spChg>
        <pc:picChg chg="add del mod">
          <ac:chgData name="Chris Speller" userId="0a97f007-b978-4543-a8a0-9ee0abccdf0a" providerId="ADAL" clId="{93D2D15A-E28F-4ABA-BB1F-9DCE96F9CE67}" dt="2020-12-30T18:30:10.417" v="3127" actId="478"/>
          <ac:picMkLst>
            <pc:docMk/>
            <pc:sldMk cId="2947565715" sldId="4939"/>
            <ac:picMk id="3" creationId="{89D61344-2317-47B4-91EB-B5E81C262785}"/>
          </ac:picMkLst>
        </pc:picChg>
      </pc:sldChg>
      <pc:sldChg chg="modSp add mod modAnim">
        <pc:chgData name="Chris Speller" userId="0a97f007-b978-4543-a8a0-9ee0abccdf0a" providerId="ADAL" clId="{93D2D15A-E28F-4ABA-BB1F-9DCE96F9CE67}" dt="2020-12-30T18:42:32.309" v="3466" actId="1076"/>
        <pc:sldMkLst>
          <pc:docMk/>
          <pc:sldMk cId="77156946" sldId="4940"/>
        </pc:sldMkLst>
        <pc:spChg chg="mod">
          <ac:chgData name="Chris Speller" userId="0a97f007-b978-4543-a8a0-9ee0abccdf0a" providerId="ADAL" clId="{93D2D15A-E28F-4ABA-BB1F-9DCE96F9CE67}" dt="2020-12-30T18:42:24.863" v="3463" actId="20577"/>
          <ac:spMkLst>
            <pc:docMk/>
            <pc:sldMk cId="77156946" sldId="4940"/>
            <ac:spMk id="10" creationId="{00000000-0000-0000-0000-000000000000}"/>
          </ac:spMkLst>
        </pc:spChg>
        <pc:spChg chg="mod">
          <ac:chgData name="Chris Speller" userId="0a97f007-b978-4543-a8a0-9ee0abccdf0a" providerId="ADAL" clId="{93D2D15A-E28F-4ABA-BB1F-9DCE96F9CE67}" dt="2020-12-30T18:42:26.933" v="3464" actId="20577"/>
          <ac:spMkLst>
            <pc:docMk/>
            <pc:sldMk cId="77156946" sldId="4940"/>
            <ac:spMk id="11" creationId="{00000000-0000-0000-0000-000000000000}"/>
          </ac:spMkLst>
        </pc:spChg>
        <pc:spChg chg="mod">
          <ac:chgData name="Chris Speller" userId="0a97f007-b978-4543-a8a0-9ee0abccdf0a" providerId="ADAL" clId="{93D2D15A-E28F-4ABA-BB1F-9DCE96F9CE67}" dt="2020-12-30T18:42:32.309" v="3466" actId="1076"/>
          <ac:spMkLst>
            <pc:docMk/>
            <pc:sldMk cId="77156946" sldId="4940"/>
            <ac:spMk id="13" creationId="{2507DA73-C2D2-46BC-952C-9230E7B9C1D1}"/>
          </ac:spMkLst>
        </pc:spChg>
      </pc:sldChg>
      <pc:sldChg chg="modSp add mod">
        <pc:chgData name="Chris Speller" userId="0a97f007-b978-4543-a8a0-9ee0abccdf0a" providerId="ADAL" clId="{93D2D15A-E28F-4ABA-BB1F-9DCE96F9CE67}" dt="2020-12-30T18:43:15.297" v="3478" actId="6549"/>
        <pc:sldMkLst>
          <pc:docMk/>
          <pc:sldMk cId="228238049" sldId="4941"/>
        </pc:sldMkLst>
        <pc:spChg chg="mod">
          <ac:chgData name="Chris Speller" userId="0a97f007-b978-4543-a8a0-9ee0abccdf0a" providerId="ADAL" clId="{93D2D15A-E28F-4ABA-BB1F-9DCE96F9CE67}" dt="2020-12-30T18:42:35.734" v="3467" actId="20577"/>
          <ac:spMkLst>
            <pc:docMk/>
            <pc:sldMk cId="228238049" sldId="4941"/>
            <ac:spMk id="10" creationId="{00000000-0000-0000-0000-000000000000}"/>
          </ac:spMkLst>
        </pc:spChg>
        <pc:spChg chg="mod">
          <ac:chgData name="Chris Speller" userId="0a97f007-b978-4543-a8a0-9ee0abccdf0a" providerId="ADAL" clId="{93D2D15A-E28F-4ABA-BB1F-9DCE96F9CE67}" dt="2020-12-30T18:42:37.693" v="3468" actId="20577"/>
          <ac:spMkLst>
            <pc:docMk/>
            <pc:sldMk cId="228238049" sldId="4941"/>
            <ac:spMk id="11" creationId="{00000000-0000-0000-0000-000000000000}"/>
          </ac:spMkLst>
        </pc:spChg>
        <pc:spChg chg="mod">
          <ac:chgData name="Chris Speller" userId="0a97f007-b978-4543-a8a0-9ee0abccdf0a" providerId="ADAL" clId="{93D2D15A-E28F-4ABA-BB1F-9DCE96F9CE67}" dt="2020-12-30T18:43:15.297" v="3478" actId="6549"/>
          <ac:spMkLst>
            <pc:docMk/>
            <pc:sldMk cId="228238049" sldId="4941"/>
            <ac:spMk id="13" creationId="{2507DA73-C2D2-46BC-952C-9230E7B9C1D1}"/>
          </ac:spMkLst>
        </pc:spChg>
      </pc:sldChg>
      <pc:sldChg chg="modSp add mod">
        <pc:chgData name="Chris Speller" userId="0a97f007-b978-4543-a8a0-9ee0abccdf0a" providerId="ADAL" clId="{93D2D15A-E28F-4ABA-BB1F-9DCE96F9CE67}" dt="2020-12-30T18:43:01.219" v="3476" actId="20577"/>
        <pc:sldMkLst>
          <pc:docMk/>
          <pc:sldMk cId="2117594535" sldId="4942"/>
        </pc:sldMkLst>
        <pc:spChg chg="mod">
          <ac:chgData name="Chris Speller" userId="0a97f007-b978-4543-a8a0-9ee0abccdf0a" providerId="ADAL" clId="{93D2D15A-E28F-4ABA-BB1F-9DCE96F9CE67}" dt="2020-12-30T18:42:49.477" v="3471" actId="20577"/>
          <ac:spMkLst>
            <pc:docMk/>
            <pc:sldMk cId="2117594535" sldId="4942"/>
            <ac:spMk id="10" creationId="{00000000-0000-0000-0000-000000000000}"/>
          </ac:spMkLst>
        </pc:spChg>
        <pc:spChg chg="mod">
          <ac:chgData name="Chris Speller" userId="0a97f007-b978-4543-a8a0-9ee0abccdf0a" providerId="ADAL" clId="{93D2D15A-E28F-4ABA-BB1F-9DCE96F9CE67}" dt="2020-12-30T18:42:51.348" v="3472" actId="20577"/>
          <ac:spMkLst>
            <pc:docMk/>
            <pc:sldMk cId="2117594535" sldId="4942"/>
            <ac:spMk id="11" creationId="{00000000-0000-0000-0000-000000000000}"/>
          </ac:spMkLst>
        </pc:spChg>
        <pc:spChg chg="mod">
          <ac:chgData name="Chris Speller" userId="0a97f007-b978-4543-a8a0-9ee0abccdf0a" providerId="ADAL" clId="{93D2D15A-E28F-4ABA-BB1F-9DCE96F9CE67}" dt="2020-12-30T18:43:01.219" v="3476" actId="20577"/>
          <ac:spMkLst>
            <pc:docMk/>
            <pc:sldMk cId="2117594535" sldId="4942"/>
            <ac:spMk id="13" creationId="{2507DA73-C2D2-46BC-952C-9230E7B9C1D1}"/>
          </ac:spMkLst>
        </pc:spChg>
      </pc:sldChg>
      <pc:sldChg chg="modSp add">
        <pc:chgData name="Chris Speller" userId="0a97f007-b978-4543-a8a0-9ee0abccdf0a" providerId="ADAL" clId="{93D2D15A-E28F-4ABA-BB1F-9DCE96F9CE67}" dt="2020-12-30T18:43:24.430" v="3480" actId="6549"/>
        <pc:sldMkLst>
          <pc:docMk/>
          <pc:sldMk cId="3370547083" sldId="4943"/>
        </pc:sldMkLst>
        <pc:spChg chg="mod">
          <ac:chgData name="Chris Speller" userId="0a97f007-b978-4543-a8a0-9ee0abccdf0a" providerId="ADAL" clId="{93D2D15A-E28F-4ABA-BB1F-9DCE96F9CE67}" dt="2020-12-30T18:43:24.430" v="3480" actId="6549"/>
          <ac:spMkLst>
            <pc:docMk/>
            <pc:sldMk cId="3370547083" sldId="4943"/>
            <ac:spMk id="13" creationId="{2507DA73-C2D2-46BC-952C-9230E7B9C1D1}"/>
          </ac:spMkLst>
        </pc:spChg>
      </pc:sldChg>
      <pc:sldChg chg="modSp add mod modAnim">
        <pc:chgData name="Chris Speller" userId="0a97f007-b978-4543-a8a0-9ee0abccdf0a" providerId="ADAL" clId="{93D2D15A-E28F-4ABA-BB1F-9DCE96F9CE67}" dt="2020-12-30T18:47:25.392" v="3645" actId="122"/>
        <pc:sldMkLst>
          <pc:docMk/>
          <pc:sldMk cId="1178883691" sldId="4944"/>
        </pc:sldMkLst>
        <pc:spChg chg="mod">
          <ac:chgData name="Chris Speller" userId="0a97f007-b978-4543-a8a0-9ee0abccdf0a" providerId="ADAL" clId="{93D2D15A-E28F-4ABA-BB1F-9DCE96F9CE67}" dt="2020-12-30T18:47:00.653" v="3620" actId="20577"/>
          <ac:spMkLst>
            <pc:docMk/>
            <pc:sldMk cId="1178883691" sldId="4944"/>
            <ac:spMk id="10" creationId="{00000000-0000-0000-0000-000000000000}"/>
          </ac:spMkLst>
        </pc:spChg>
        <pc:spChg chg="mod">
          <ac:chgData name="Chris Speller" userId="0a97f007-b978-4543-a8a0-9ee0abccdf0a" providerId="ADAL" clId="{93D2D15A-E28F-4ABA-BB1F-9DCE96F9CE67}" dt="2020-12-30T18:47:08.988" v="3626" actId="20577"/>
          <ac:spMkLst>
            <pc:docMk/>
            <pc:sldMk cId="1178883691" sldId="4944"/>
            <ac:spMk id="11" creationId="{00000000-0000-0000-0000-000000000000}"/>
          </ac:spMkLst>
        </pc:spChg>
        <pc:spChg chg="mod">
          <ac:chgData name="Chris Speller" userId="0a97f007-b978-4543-a8a0-9ee0abccdf0a" providerId="ADAL" clId="{93D2D15A-E28F-4ABA-BB1F-9DCE96F9CE67}" dt="2020-12-30T18:47:25.392" v="3645" actId="122"/>
          <ac:spMkLst>
            <pc:docMk/>
            <pc:sldMk cId="1178883691" sldId="4944"/>
            <ac:spMk id="13" creationId="{2507DA73-C2D2-46BC-952C-9230E7B9C1D1}"/>
          </ac:spMkLst>
        </pc:spChg>
      </pc:sldChg>
      <pc:sldChg chg="modSp add mod">
        <pc:chgData name="Chris Speller" userId="0a97f007-b978-4543-a8a0-9ee0abccdf0a" providerId="ADAL" clId="{93D2D15A-E28F-4ABA-BB1F-9DCE96F9CE67}" dt="2020-12-30T18:49:39.497" v="3775" actId="20577"/>
        <pc:sldMkLst>
          <pc:docMk/>
          <pc:sldMk cId="4275972162" sldId="4945"/>
        </pc:sldMkLst>
        <pc:spChg chg="mod">
          <ac:chgData name="Chris Speller" userId="0a97f007-b978-4543-a8a0-9ee0abccdf0a" providerId="ADAL" clId="{93D2D15A-E28F-4ABA-BB1F-9DCE96F9CE67}" dt="2020-12-30T18:48:46.666" v="3704" actId="20577"/>
          <ac:spMkLst>
            <pc:docMk/>
            <pc:sldMk cId="4275972162" sldId="4945"/>
            <ac:spMk id="10" creationId="{00000000-0000-0000-0000-000000000000}"/>
          </ac:spMkLst>
        </pc:spChg>
        <pc:spChg chg="mod">
          <ac:chgData name="Chris Speller" userId="0a97f007-b978-4543-a8a0-9ee0abccdf0a" providerId="ADAL" clId="{93D2D15A-E28F-4ABA-BB1F-9DCE96F9CE67}" dt="2020-12-30T18:49:14.909" v="3741" actId="20577"/>
          <ac:spMkLst>
            <pc:docMk/>
            <pc:sldMk cId="4275972162" sldId="4945"/>
            <ac:spMk id="11" creationId="{00000000-0000-0000-0000-000000000000}"/>
          </ac:spMkLst>
        </pc:spChg>
        <pc:spChg chg="mod">
          <ac:chgData name="Chris Speller" userId="0a97f007-b978-4543-a8a0-9ee0abccdf0a" providerId="ADAL" clId="{93D2D15A-E28F-4ABA-BB1F-9DCE96F9CE67}" dt="2020-12-30T18:49:39.497" v="3775" actId="20577"/>
          <ac:spMkLst>
            <pc:docMk/>
            <pc:sldMk cId="4275972162" sldId="4945"/>
            <ac:spMk id="13" creationId="{2507DA73-C2D2-46BC-952C-9230E7B9C1D1}"/>
          </ac:spMkLst>
        </pc:spChg>
      </pc:sldChg>
      <pc:sldChg chg="add del">
        <pc:chgData name="Chris Speller" userId="0a97f007-b978-4543-a8a0-9ee0abccdf0a" providerId="ADAL" clId="{93D2D15A-E28F-4ABA-BB1F-9DCE96F9CE67}" dt="2020-12-30T18:48:07.648" v="3672"/>
        <pc:sldMkLst>
          <pc:docMk/>
          <pc:sldMk cId="2924591952" sldId="4946"/>
        </pc:sldMkLst>
      </pc:sldChg>
      <pc:sldChg chg="modSp add">
        <pc:chgData name="Chris Speller" userId="0a97f007-b978-4543-a8a0-9ee0abccdf0a" providerId="ADAL" clId="{93D2D15A-E28F-4ABA-BB1F-9DCE96F9CE67}" dt="2020-12-30T18:50:39.797" v="3787" actId="20577"/>
        <pc:sldMkLst>
          <pc:docMk/>
          <pc:sldMk cId="3059688496" sldId="4946"/>
        </pc:sldMkLst>
        <pc:spChg chg="mod">
          <ac:chgData name="Chris Speller" userId="0a97f007-b978-4543-a8a0-9ee0abccdf0a" providerId="ADAL" clId="{93D2D15A-E28F-4ABA-BB1F-9DCE96F9CE67}" dt="2020-12-30T18:50:10.631" v="3781" actId="20577"/>
          <ac:spMkLst>
            <pc:docMk/>
            <pc:sldMk cId="3059688496" sldId="4946"/>
            <ac:spMk id="10" creationId="{00000000-0000-0000-0000-000000000000}"/>
          </ac:spMkLst>
        </pc:spChg>
        <pc:spChg chg="mod">
          <ac:chgData name="Chris Speller" userId="0a97f007-b978-4543-a8a0-9ee0abccdf0a" providerId="ADAL" clId="{93D2D15A-E28F-4ABA-BB1F-9DCE96F9CE67}" dt="2020-12-30T18:50:29.126" v="3784" actId="20577"/>
          <ac:spMkLst>
            <pc:docMk/>
            <pc:sldMk cId="3059688496" sldId="4946"/>
            <ac:spMk id="11" creationId="{00000000-0000-0000-0000-000000000000}"/>
          </ac:spMkLst>
        </pc:spChg>
        <pc:spChg chg="mod">
          <ac:chgData name="Chris Speller" userId="0a97f007-b978-4543-a8a0-9ee0abccdf0a" providerId="ADAL" clId="{93D2D15A-E28F-4ABA-BB1F-9DCE96F9CE67}" dt="2020-12-30T18:50:39.797" v="3787" actId="20577"/>
          <ac:spMkLst>
            <pc:docMk/>
            <pc:sldMk cId="3059688496" sldId="4946"/>
            <ac:spMk id="13" creationId="{2507DA73-C2D2-46BC-952C-9230E7B9C1D1}"/>
          </ac:spMkLst>
        </pc:spChg>
      </pc:sldChg>
      <pc:sldChg chg="modSp add mod">
        <pc:chgData name="Chris Speller" userId="0a97f007-b978-4543-a8a0-9ee0abccdf0a" providerId="ADAL" clId="{93D2D15A-E28F-4ABA-BB1F-9DCE96F9CE67}" dt="2020-12-30T18:52:17.104" v="3840" actId="403"/>
        <pc:sldMkLst>
          <pc:docMk/>
          <pc:sldMk cId="3635563181" sldId="4947"/>
        </pc:sldMkLst>
        <pc:spChg chg="mod">
          <ac:chgData name="Chris Speller" userId="0a97f007-b978-4543-a8a0-9ee0abccdf0a" providerId="ADAL" clId="{93D2D15A-E28F-4ABA-BB1F-9DCE96F9CE67}" dt="2020-12-30T18:52:09.929" v="3835" actId="403"/>
          <ac:spMkLst>
            <pc:docMk/>
            <pc:sldMk cId="3635563181" sldId="4947"/>
            <ac:spMk id="10" creationId="{00000000-0000-0000-0000-000000000000}"/>
          </ac:spMkLst>
        </pc:spChg>
        <pc:spChg chg="mod">
          <ac:chgData name="Chris Speller" userId="0a97f007-b978-4543-a8a0-9ee0abccdf0a" providerId="ADAL" clId="{93D2D15A-E28F-4ABA-BB1F-9DCE96F9CE67}" dt="2020-12-30T18:52:12.054" v="3837" actId="403"/>
          <ac:spMkLst>
            <pc:docMk/>
            <pc:sldMk cId="3635563181" sldId="4947"/>
            <ac:spMk id="11" creationId="{00000000-0000-0000-0000-000000000000}"/>
          </ac:spMkLst>
        </pc:spChg>
        <pc:spChg chg="mod">
          <ac:chgData name="Chris Speller" userId="0a97f007-b978-4543-a8a0-9ee0abccdf0a" providerId="ADAL" clId="{93D2D15A-E28F-4ABA-BB1F-9DCE96F9CE67}" dt="2020-12-30T18:52:17.104" v="3840" actId="403"/>
          <ac:spMkLst>
            <pc:docMk/>
            <pc:sldMk cId="3635563181" sldId="4947"/>
            <ac:spMk id="13" creationId="{2507DA73-C2D2-46BC-952C-9230E7B9C1D1}"/>
          </ac:spMkLst>
        </pc:spChg>
      </pc:sldChg>
      <pc:sldChg chg="modSp add mod">
        <pc:chgData name="Chris Speller" userId="0a97f007-b978-4543-a8a0-9ee0abccdf0a" providerId="ADAL" clId="{93D2D15A-E28F-4ABA-BB1F-9DCE96F9CE67}" dt="2020-12-30T18:52:35.472" v="3861" actId="20577"/>
        <pc:sldMkLst>
          <pc:docMk/>
          <pc:sldMk cId="2678659458" sldId="4948"/>
        </pc:sldMkLst>
        <pc:spChg chg="mod">
          <ac:chgData name="Chris Speller" userId="0a97f007-b978-4543-a8a0-9ee0abccdf0a" providerId="ADAL" clId="{93D2D15A-E28F-4ABA-BB1F-9DCE96F9CE67}" dt="2020-12-30T18:52:35.472" v="3861" actId="20577"/>
          <ac:spMkLst>
            <pc:docMk/>
            <pc:sldMk cId="2678659458" sldId="4948"/>
            <ac:spMk id="10" creationId="{00000000-0000-0000-0000-000000000000}"/>
          </ac:spMkLst>
        </pc:spChg>
        <pc:spChg chg="mod">
          <ac:chgData name="Chris Speller" userId="0a97f007-b978-4543-a8a0-9ee0abccdf0a" providerId="ADAL" clId="{93D2D15A-E28F-4ABA-BB1F-9DCE96F9CE67}" dt="2020-12-30T18:52:23.054" v="3844" actId="403"/>
          <ac:spMkLst>
            <pc:docMk/>
            <pc:sldMk cId="2678659458" sldId="4948"/>
            <ac:spMk id="11" creationId="{00000000-0000-0000-0000-000000000000}"/>
          </ac:spMkLst>
        </pc:spChg>
        <pc:spChg chg="mod">
          <ac:chgData name="Chris Speller" userId="0a97f007-b978-4543-a8a0-9ee0abccdf0a" providerId="ADAL" clId="{93D2D15A-E28F-4ABA-BB1F-9DCE96F9CE67}" dt="2020-12-30T18:52:26.344" v="3847" actId="403"/>
          <ac:spMkLst>
            <pc:docMk/>
            <pc:sldMk cId="2678659458" sldId="4948"/>
            <ac:spMk id="13" creationId="{2507DA73-C2D2-46BC-952C-9230E7B9C1D1}"/>
          </ac:spMkLst>
        </pc:spChg>
      </pc:sldChg>
      <pc:sldChg chg="modSp add mod">
        <pc:chgData name="Chris Speller" userId="0a97f007-b978-4543-a8a0-9ee0abccdf0a" providerId="ADAL" clId="{93D2D15A-E28F-4ABA-BB1F-9DCE96F9CE67}" dt="2020-12-30T18:54:56.532" v="3891" actId="20577"/>
        <pc:sldMkLst>
          <pc:docMk/>
          <pc:sldMk cId="435074030" sldId="4949"/>
        </pc:sldMkLst>
        <pc:spChg chg="mod">
          <ac:chgData name="Chris Speller" userId="0a97f007-b978-4543-a8a0-9ee0abccdf0a" providerId="ADAL" clId="{93D2D15A-E28F-4ABA-BB1F-9DCE96F9CE67}" dt="2020-12-30T18:54:56.532" v="3891" actId="20577"/>
          <ac:spMkLst>
            <pc:docMk/>
            <pc:sldMk cId="435074030" sldId="4949"/>
            <ac:spMk id="10" creationId="{00000000-0000-0000-0000-000000000000}"/>
          </ac:spMkLst>
        </pc:spChg>
        <pc:spChg chg="mod">
          <ac:chgData name="Chris Speller" userId="0a97f007-b978-4543-a8a0-9ee0abccdf0a" providerId="ADAL" clId="{93D2D15A-E28F-4ABA-BB1F-9DCE96F9CE67}" dt="2020-12-30T18:53:07.144" v="3872"/>
          <ac:spMkLst>
            <pc:docMk/>
            <pc:sldMk cId="435074030" sldId="4949"/>
            <ac:spMk id="11" creationId="{00000000-0000-0000-0000-000000000000}"/>
          </ac:spMkLst>
        </pc:spChg>
        <pc:spChg chg="mod">
          <ac:chgData name="Chris Speller" userId="0a97f007-b978-4543-a8a0-9ee0abccdf0a" providerId="ADAL" clId="{93D2D15A-E28F-4ABA-BB1F-9DCE96F9CE67}" dt="2020-12-30T18:53:11.483" v="3882" actId="20577"/>
          <ac:spMkLst>
            <pc:docMk/>
            <pc:sldMk cId="435074030" sldId="4949"/>
            <ac:spMk id="13" creationId="{2507DA73-C2D2-46BC-952C-9230E7B9C1D1}"/>
          </ac:spMkLst>
        </pc:spChg>
      </pc:sldChg>
      <pc:sldChg chg="add del">
        <pc:chgData name="Chris Speller" userId="0a97f007-b978-4543-a8a0-9ee0abccdf0a" providerId="ADAL" clId="{93D2D15A-E28F-4ABA-BB1F-9DCE96F9CE67}" dt="2020-12-30T18:52:28.576" v="3849"/>
        <pc:sldMkLst>
          <pc:docMk/>
          <pc:sldMk cId="2217396940" sldId="4949"/>
        </pc:sldMkLst>
      </pc:sldChg>
      <pc:sldChg chg="modSp add del mod">
        <pc:chgData name="Chris Speller" userId="0a97f007-b978-4543-a8a0-9ee0abccdf0a" providerId="ADAL" clId="{93D2D15A-E28F-4ABA-BB1F-9DCE96F9CE67}" dt="2020-12-30T19:00:14.617" v="3981" actId="47"/>
        <pc:sldMkLst>
          <pc:docMk/>
          <pc:sldMk cId="286855713" sldId="4950"/>
        </pc:sldMkLst>
        <pc:spChg chg="mod">
          <ac:chgData name="Chris Speller" userId="0a97f007-b978-4543-a8a0-9ee0abccdf0a" providerId="ADAL" clId="{93D2D15A-E28F-4ABA-BB1F-9DCE96F9CE67}" dt="2020-12-30T18:57:47.939" v="3930" actId="20577"/>
          <ac:spMkLst>
            <pc:docMk/>
            <pc:sldMk cId="286855713" sldId="4950"/>
            <ac:spMk id="10" creationId="{00000000-0000-0000-0000-000000000000}"/>
          </ac:spMkLst>
        </pc:spChg>
        <pc:spChg chg="mod">
          <ac:chgData name="Chris Speller" userId="0a97f007-b978-4543-a8a0-9ee0abccdf0a" providerId="ADAL" clId="{93D2D15A-E28F-4ABA-BB1F-9DCE96F9CE67}" dt="2020-12-30T18:56:14.997" v="3894"/>
          <ac:spMkLst>
            <pc:docMk/>
            <pc:sldMk cId="286855713" sldId="4950"/>
            <ac:spMk id="11" creationId="{00000000-0000-0000-0000-000000000000}"/>
          </ac:spMkLst>
        </pc:spChg>
        <pc:spChg chg="mod">
          <ac:chgData name="Chris Speller" userId="0a97f007-b978-4543-a8a0-9ee0abccdf0a" providerId="ADAL" clId="{93D2D15A-E28F-4ABA-BB1F-9DCE96F9CE67}" dt="2020-12-30T18:58:06.970" v="3939" actId="20577"/>
          <ac:spMkLst>
            <pc:docMk/>
            <pc:sldMk cId="286855713" sldId="4950"/>
            <ac:spMk id="13" creationId="{2507DA73-C2D2-46BC-952C-9230E7B9C1D1}"/>
          </ac:spMkLst>
        </pc:spChg>
      </pc:sldChg>
      <pc:sldChg chg="modSp add mod">
        <pc:chgData name="Chris Speller" userId="0a97f007-b978-4543-a8a0-9ee0abccdf0a" providerId="ADAL" clId="{93D2D15A-E28F-4ABA-BB1F-9DCE96F9CE67}" dt="2020-12-30T19:02:38.716" v="4049" actId="20577"/>
        <pc:sldMkLst>
          <pc:docMk/>
          <pc:sldMk cId="527328072" sldId="4951"/>
        </pc:sldMkLst>
        <pc:spChg chg="mod">
          <ac:chgData name="Chris Speller" userId="0a97f007-b978-4543-a8a0-9ee0abccdf0a" providerId="ADAL" clId="{93D2D15A-E28F-4ABA-BB1F-9DCE96F9CE67}" dt="2020-12-30T19:00:07.376" v="3979" actId="6549"/>
          <ac:spMkLst>
            <pc:docMk/>
            <pc:sldMk cId="527328072" sldId="4951"/>
            <ac:spMk id="10" creationId="{00000000-0000-0000-0000-000000000000}"/>
          </ac:spMkLst>
        </pc:spChg>
        <pc:spChg chg="mod">
          <ac:chgData name="Chris Speller" userId="0a97f007-b978-4543-a8a0-9ee0abccdf0a" providerId="ADAL" clId="{93D2D15A-E28F-4ABA-BB1F-9DCE96F9CE67}" dt="2020-12-30T19:02:31.031" v="4044" actId="20577"/>
          <ac:spMkLst>
            <pc:docMk/>
            <pc:sldMk cId="527328072" sldId="4951"/>
            <ac:spMk id="11" creationId="{00000000-0000-0000-0000-000000000000}"/>
          </ac:spMkLst>
        </pc:spChg>
        <pc:spChg chg="mod">
          <ac:chgData name="Chris Speller" userId="0a97f007-b978-4543-a8a0-9ee0abccdf0a" providerId="ADAL" clId="{93D2D15A-E28F-4ABA-BB1F-9DCE96F9CE67}" dt="2020-12-30T19:02:38.716" v="4049" actId="20577"/>
          <ac:spMkLst>
            <pc:docMk/>
            <pc:sldMk cId="527328072" sldId="4951"/>
            <ac:spMk id="13" creationId="{2507DA73-C2D2-46BC-952C-9230E7B9C1D1}"/>
          </ac:spMkLst>
        </pc:spChg>
      </pc:sldChg>
      <pc:sldChg chg="modSp add">
        <pc:chgData name="Chris Speller" userId="0a97f007-b978-4543-a8a0-9ee0abccdf0a" providerId="ADAL" clId="{93D2D15A-E28F-4ABA-BB1F-9DCE96F9CE67}" dt="2020-12-30T19:03:20.452" v="4062" actId="6549"/>
        <pc:sldMkLst>
          <pc:docMk/>
          <pc:sldMk cId="4174478582" sldId="4952"/>
        </pc:sldMkLst>
        <pc:spChg chg="mod">
          <ac:chgData name="Chris Speller" userId="0a97f007-b978-4543-a8a0-9ee0abccdf0a" providerId="ADAL" clId="{93D2D15A-E28F-4ABA-BB1F-9DCE96F9CE67}" dt="2020-12-30T19:00:24.680" v="3990" actId="20577"/>
          <ac:spMkLst>
            <pc:docMk/>
            <pc:sldMk cId="4174478582" sldId="4952"/>
            <ac:spMk id="10" creationId="{00000000-0000-0000-0000-000000000000}"/>
          </ac:spMkLst>
        </pc:spChg>
        <pc:spChg chg="mod">
          <ac:chgData name="Chris Speller" userId="0a97f007-b978-4543-a8a0-9ee0abccdf0a" providerId="ADAL" clId="{93D2D15A-E28F-4ABA-BB1F-9DCE96F9CE67}" dt="2020-12-30T19:03:03.761" v="4055" actId="6549"/>
          <ac:spMkLst>
            <pc:docMk/>
            <pc:sldMk cId="4174478582" sldId="4952"/>
            <ac:spMk id="11" creationId="{00000000-0000-0000-0000-000000000000}"/>
          </ac:spMkLst>
        </pc:spChg>
        <pc:spChg chg="mod">
          <ac:chgData name="Chris Speller" userId="0a97f007-b978-4543-a8a0-9ee0abccdf0a" providerId="ADAL" clId="{93D2D15A-E28F-4ABA-BB1F-9DCE96F9CE67}" dt="2020-12-30T19:03:20.452" v="4062" actId="6549"/>
          <ac:spMkLst>
            <pc:docMk/>
            <pc:sldMk cId="4174478582" sldId="4952"/>
            <ac:spMk id="13" creationId="{2507DA73-C2D2-46BC-952C-9230E7B9C1D1}"/>
          </ac:spMkLst>
        </pc:spChg>
      </pc:sldChg>
      <pc:sldChg chg="modSp add mod">
        <pc:chgData name="Chris Speller" userId="0a97f007-b978-4543-a8a0-9ee0abccdf0a" providerId="ADAL" clId="{93D2D15A-E28F-4ABA-BB1F-9DCE96F9CE67}" dt="2020-12-30T19:07:40.205" v="4174" actId="20577"/>
        <pc:sldMkLst>
          <pc:docMk/>
          <pc:sldMk cId="412566120" sldId="4953"/>
        </pc:sldMkLst>
        <pc:spChg chg="mod">
          <ac:chgData name="Chris Speller" userId="0a97f007-b978-4543-a8a0-9ee0abccdf0a" providerId="ADAL" clId="{93D2D15A-E28F-4ABA-BB1F-9DCE96F9CE67}" dt="2020-12-30T19:06:21.359" v="4154" actId="6549"/>
          <ac:spMkLst>
            <pc:docMk/>
            <pc:sldMk cId="412566120" sldId="4953"/>
            <ac:spMk id="10" creationId="{00000000-0000-0000-0000-000000000000}"/>
          </ac:spMkLst>
        </pc:spChg>
        <pc:spChg chg="mod">
          <ac:chgData name="Chris Speller" userId="0a97f007-b978-4543-a8a0-9ee0abccdf0a" providerId="ADAL" clId="{93D2D15A-E28F-4ABA-BB1F-9DCE96F9CE67}" dt="2020-12-30T19:06:34.413" v="4164" actId="20577"/>
          <ac:spMkLst>
            <pc:docMk/>
            <pc:sldMk cId="412566120" sldId="4953"/>
            <ac:spMk id="11" creationId="{00000000-0000-0000-0000-000000000000}"/>
          </ac:spMkLst>
        </pc:spChg>
        <pc:spChg chg="mod">
          <ac:chgData name="Chris Speller" userId="0a97f007-b978-4543-a8a0-9ee0abccdf0a" providerId="ADAL" clId="{93D2D15A-E28F-4ABA-BB1F-9DCE96F9CE67}" dt="2020-12-30T19:07:40.205" v="4174" actId="20577"/>
          <ac:spMkLst>
            <pc:docMk/>
            <pc:sldMk cId="412566120" sldId="4953"/>
            <ac:spMk id="13" creationId="{2507DA73-C2D2-46BC-952C-9230E7B9C1D1}"/>
          </ac:spMkLst>
        </pc:spChg>
      </pc:sldChg>
      <pc:sldChg chg="modSp add mod ord">
        <pc:chgData name="Chris Speller" userId="0a97f007-b978-4543-a8a0-9ee0abccdf0a" providerId="ADAL" clId="{93D2D15A-E28F-4ABA-BB1F-9DCE96F9CE67}" dt="2020-12-30T19:09:24.128" v="4216" actId="20577"/>
        <pc:sldMkLst>
          <pc:docMk/>
          <pc:sldMk cId="2153306298" sldId="4954"/>
        </pc:sldMkLst>
        <pc:spChg chg="mod">
          <ac:chgData name="Chris Speller" userId="0a97f007-b978-4543-a8a0-9ee0abccdf0a" providerId="ADAL" clId="{93D2D15A-E28F-4ABA-BB1F-9DCE96F9CE67}" dt="2020-12-30T19:09:24.128" v="4216" actId="20577"/>
          <ac:spMkLst>
            <pc:docMk/>
            <pc:sldMk cId="2153306298" sldId="4954"/>
            <ac:spMk id="10" creationId="{00000000-0000-0000-0000-000000000000}"/>
          </ac:spMkLst>
        </pc:spChg>
        <pc:spChg chg="mod">
          <ac:chgData name="Chris Speller" userId="0a97f007-b978-4543-a8a0-9ee0abccdf0a" providerId="ADAL" clId="{93D2D15A-E28F-4ABA-BB1F-9DCE96F9CE67}" dt="2020-12-30T19:08:14.277" v="4183" actId="20577"/>
          <ac:spMkLst>
            <pc:docMk/>
            <pc:sldMk cId="2153306298" sldId="4954"/>
            <ac:spMk id="11" creationId="{00000000-0000-0000-0000-000000000000}"/>
          </ac:spMkLst>
        </pc:spChg>
        <pc:spChg chg="mod">
          <ac:chgData name="Chris Speller" userId="0a97f007-b978-4543-a8a0-9ee0abccdf0a" providerId="ADAL" clId="{93D2D15A-E28F-4ABA-BB1F-9DCE96F9CE67}" dt="2020-12-30T19:08:33.653" v="4190" actId="20577"/>
          <ac:spMkLst>
            <pc:docMk/>
            <pc:sldMk cId="2153306298" sldId="4954"/>
            <ac:spMk id="13" creationId="{2507DA73-C2D2-46BC-952C-9230E7B9C1D1}"/>
          </ac:spMkLst>
        </pc:spChg>
      </pc:sldChg>
      <pc:sldChg chg="modSp add mod">
        <pc:chgData name="Chris Speller" userId="0a97f007-b978-4543-a8a0-9ee0abccdf0a" providerId="ADAL" clId="{93D2D15A-E28F-4ABA-BB1F-9DCE96F9CE67}" dt="2020-12-30T19:14:23.226" v="4273" actId="20577"/>
        <pc:sldMkLst>
          <pc:docMk/>
          <pc:sldMk cId="4121545004" sldId="4955"/>
        </pc:sldMkLst>
        <pc:spChg chg="mod">
          <ac:chgData name="Chris Speller" userId="0a97f007-b978-4543-a8a0-9ee0abccdf0a" providerId="ADAL" clId="{93D2D15A-E28F-4ABA-BB1F-9DCE96F9CE67}" dt="2020-12-30T19:14:23.226" v="4273" actId="20577"/>
          <ac:spMkLst>
            <pc:docMk/>
            <pc:sldMk cId="4121545004" sldId="4955"/>
            <ac:spMk id="10" creationId="{00000000-0000-0000-0000-000000000000}"/>
          </ac:spMkLst>
        </pc:spChg>
        <pc:spChg chg="mod">
          <ac:chgData name="Chris Speller" userId="0a97f007-b978-4543-a8a0-9ee0abccdf0a" providerId="ADAL" clId="{93D2D15A-E28F-4ABA-BB1F-9DCE96F9CE67}" dt="2020-12-30T19:11:15.122" v="4232" actId="20577"/>
          <ac:spMkLst>
            <pc:docMk/>
            <pc:sldMk cId="4121545004" sldId="4955"/>
            <ac:spMk id="11" creationId="{00000000-0000-0000-0000-000000000000}"/>
          </ac:spMkLst>
        </pc:spChg>
        <pc:spChg chg="mod">
          <ac:chgData name="Chris Speller" userId="0a97f007-b978-4543-a8a0-9ee0abccdf0a" providerId="ADAL" clId="{93D2D15A-E28F-4ABA-BB1F-9DCE96F9CE67}" dt="2020-12-30T19:11:27.807" v="4249" actId="20577"/>
          <ac:spMkLst>
            <pc:docMk/>
            <pc:sldMk cId="4121545004" sldId="4955"/>
            <ac:spMk id="13" creationId="{2507DA73-C2D2-46BC-952C-9230E7B9C1D1}"/>
          </ac:spMkLst>
        </pc:spChg>
      </pc:sldChg>
      <pc:sldChg chg="modSp add ord">
        <pc:chgData name="Chris Speller" userId="0a97f007-b978-4543-a8a0-9ee0abccdf0a" providerId="ADAL" clId="{93D2D15A-E28F-4ABA-BB1F-9DCE96F9CE67}" dt="2020-12-30T19:21:57.609" v="4447" actId="6549"/>
        <pc:sldMkLst>
          <pc:docMk/>
          <pc:sldMk cId="186214504" sldId="4956"/>
        </pc:sldMkLst>
        <pc:spChg chg="mod">
          <ac:chgData name="Chris Speller" userId="0a97f007-b978-4543-a8a0-9ee0abccdf0a" providerId="ADAL" clId="{93D2D15A-E28F-4ABA-BB1F-9DCE96F9CE67}" dt="2020-12-30T19:16:33.076" v="4300" actId="20577"/>
          <ac:spMkLst>
            <pc:docMk/>
            <pc:sldMk cId="186214504" sldId="4956"/>
            <ac:spMk id="10" creationId="{00000000-0000-0000-0000-000000000000}"/>
          </ac:spMkLst>
        </pc:spChg>
        <pc:spChg chg="mod">
          <ac:chgData name="Chris Speller" userId="0a97f007-b978-4543-a8a0-9ee0abccdf0a" providerId="ADAL" clId="{93D2D15A-E28F-4ABA-BB1F-9DCE96F9CE67}" dt="2020-12-30T19:16:09.907" v="4283" actId="6549"/>
          <ac:spMkLst>
            <pc:docMk/>
            <pc:sldMk cId="186214504" sldId="4956"/>
            <ac:spMk id="11" creationId="{00000000-0000-0000-0000-000000000000}"/>
          </ac:spMkLst>
        </pc:spChg>
        <pc:spChg chg="mod">
          <ac:chgData name="Chris Speller" userId="0a97f007-b978-4543-a8a0-9ee0abccdf0a" providerId="ADAL" clId="{93D2D15A-E28F-4ABA-BB1F-9DCE96F9CE67}" dt="2020-12-30T19:21:57.609" v="4447" actId="6549"/>
          <ac:spMkLst>
            <pc:docMk/>
            <pc:sldMk cId="186214504" sldId="4956"/>
            <ac:spMk id="13" creationId="{2507DA73-C2D2-46BC-952C-9230E7B9C1D1}"/>
          </ac:spMkLst>
        </pc:spChg>
      </pc:sldChg>
      <pc:sldChg chg="modSp add">
        <pc:chgData name="Chris Speller" userId="0a97f007-b978-4543-a8a0-9ee0abccdf0a" providerId="ADAL" clId="{93D2D15A-E28F-4ABA-BB1F-9DCE96F9CE67}" dt="2020-12-30T19:17:27.579" v="4334" actId="20577"/>
        <pc:sldMkLst>
          <pc:docMk/>
          <pc:sldMk cId="164253137" sldId="4957"/>
        </pc:sldMkLst>
        <pc:spChg chg="mod">
          <ac:chgData name="Chris Speller" userId="0a97f007-b978-4543-a8a0-9ee0abccdf0a" providerId="ADAL" clId="{93D2D15A-E28F-4ABA-BB1F-9DCE96F9CE67}" dt="2020-12-30T19:17:27.579" v="4334" actId="20577"/>
          <ac:spMkLst>
            <pc:docMk/>
            <pc:sldMk cId="164253137" sldId="4957"/>
            <ac:spMk id="10" creationId="{00000000-0000-0000-0000-000000000000}"/>
          </ac:spMkLst>
        </pc:spChg>
        <pc:spChg chg="mod">
          <ac:chgData name="Chris Speller" userId="0a97f007-b978-4543-a8a0-9ee0abccdf0a" providerId="ADAL" clId="{93D2D15A-E28F-4ABA-BB1F-9DCE96F9CE67}" dt="2020-12-30T19:17:03.890" v="4316"/>
          <ac:spMkLst>
            <pc:docMk/>
            <pc:sldMk cId="164253137" sldId="4957"/>
            <ac:spMk id="11" creationId="{00000000-0000-0000-0000-000000000000}"/>
          </ac:spMkLst>
        </pc:spChg>
        <pc:spChg chg="mod">
          <ac:chgData name="Chris Speller" userId="0a97f007-b978-4543-a8a0-9ee0abccdf0a" providerId="ADAL" clId="{93D2D15A-E28F-4ABA-BB1F-9DCE96F9CE67}" dt="2020-12-30T19:17:13.732" v="4323" actId="20577"/>
          <ac:spMkLst>
            <pc:docMk/>
            <pc:sldMk cId="164253137" sldId="4957"/>
            <ac:spMk id="13" creationId="{2507DA73-C2D2-46BC-952C-9230E7B9C1D1}"/>
          </ac:spMkLst>
        </pc:spChg>
      </pc:sldChg>
      <pc:sldChg chg="add">
        <pc:chgData name="Chris Speller" userId="0a97f007-b978-4543-a8a0-9ee0abccdf0a" providerId="ADAL" clId="{93D2D15A-E28F-4ABA-BB1F-9DCE96F9CE67}" dt="2020-12-30T19:24:30.659" v="4493"/>
        <pc:sldMkLst>
          <pc:docMk/>
          <pc:sldMk cId="109670206" sldId="4958"/>
        </pc:sldMkLst>
      </pc:sldChg>
      <pc:sldChg chg="modSp add del mod">
        <pc:chgData name="Chris Speller" userId="0a97f007-b978-4543-a8a0-9ee0abccdf0a" providerId="ADAL" clId="{93D2D15A-E28F-4ABA-BB1F-9DCE96F9CE67}" dt="2020-12-30T19:24:26.299" v="4492" actId="47"/>
        <pc:sldMkLst>
          <pc:docMk/>
          <pc:sldMk cId="444468076" sldId="4958"/>
        </pc:sldMkLst>
        <pc:spChg chg="mod">
          <ac:chgData name="Chris Speller" userId="0a97f007-b978-4543-a8a0-9ee0abccdf0a" providerId="ADAL" clId="{93D2D15A-E28F-4ABA-BB1F-9DCE96F9CE67}" dt="2020-12-30T19:22:25.647" v="4468" actId="20577"/>
          <ac:spMkLst>
            <pc:docMk/>
            <pc:sldMk cId="444468076" sldId="4958"/>
            <ac:spMk id="10" creationId="{00000000-0000-0000-0000-000000000000}"/>
          </ac:spMkLst>
        </pc:spChg>
        <pc:spChg chg="mod">
          <ac:chgData name="Chris Speller" userId="0a97f007-b978-4543-a8a0-9ee0abccdf0a" providerId="ADAL" clId="{93D2D15A-E28F-4ABA-BB1F-9DCE96F9CE67}" dt="2020-12-30T19:19:54.879" v="4374" actId="404"/>
          <ac:spMkLst>
            <pc:docMk/>
            <pc:sldMk cId="444468076" sldId="4958"/>
            <ac:spMk id="11" creationId="{00000000-0000-0000-0000-000000000000}"/>
          </ac:spMkLst>
        </pc:spChg>
        <pc:spChg chg="mod">
          <ac:chgData name="Chris Speller" userId="0a97f007-b978-4543-a8a0-9ee0abccdf0a" providerId="ADAL" clId="{93D2D15A-E28F-4ABA-BB1F-9DCE96F9CE67}" dt="2020-12-30T19:21:45.719" v="4437" actId="113"/>
          <ac:spMkLst>
            <pc:docMk/>
            <pc:sldMk cId="444468076" sldId="4958"/>
            <ac:spMk id="13" creationId="{2507DA73-C2D2-46BC-952C-9230E7B9C1D1}"/>
          </ac:spMkLst>
        </pc:spChg>
      </pc:sldChg>
      <pc:sldChg chg="modSp add mod">
        <pc:chgData name="Chris Speller" userId="0a97f007-b978-4543-a8a0-9ee0abccdf0a" providerId="ADAL" clId="{93D2D15A-E28F-4ABA-BB1F-9DCE96F9CE67}" dt="2020-12-30T19:23:28.037" v="4491" actId="20577"/>
        <pc:sldMkLst>
          <pc:docMk/>
          <pc:sldMk cId="2857838792" sldId="4959"/>
        </pc:sldMkLst>
        <pc:spChg chg="mod">
          <ac:chgData name="Chris Speller" userId="0a97f007-b978-4543-a8a0-9ee0abccdf0a" providerId="ADAL" clId="{93D2D15A-E28F-4ABA-BB1F-9DCE96F9CE67}" dt="2020-12-30T19:23:28.037" v="4491" actId="20577"/>
          <ac:spMkLst>
            <pc:docMk/>
            <pc:sldMk cId="2857838792" sldId="4959"/>
            <ac:spMk id="10" creationId="{00000000-0000-0000-0000-000000000000}"/>
          </ac:spMkLst>
        </pc:spChg>
        <pc:spChg chg="mod">
          <ac:chgData name="Chris Speller" userId="0a97f007-b978-4543-a8a0-9ee0abccdf0a" providerId="ADAL" clId="{93D2D15A-E28F-4ABA-BB1F-9DCE96F9CE67}" dt="2020-12-30T19:22:59.935" v="4475" actId="20577"/>
          <ac:spMkLst>
            <pc:docMk/>
            <pc:sldMk cId="2857838792" sldId="4959"/>
            <ac:spMk id="11" creationId="{00000000-0000-0000-0000-000000000000}"/>
          </ac:spMkLst>
        </pc:spChg>
        <pc:spChg chg="mod">
          <ac:chgData name="Chris Speller" userId="0a97f007-b978-4543-a8a0-9ee0abccdf0a" providerId="ADAL" clId="{93D2D15A-E28F-4ABA-BB1F-9DCE96F9CE67}" dt="2020-12-30T19:23:07.879" v="4479" actId="113"/>
          <ac:spMkLst>
            <pc:docMk/>
            <pc:sldMk cId="2857838792" sldId="4959"/>
            <ac:spMk id="13" creationId="{2507DA73-C2D2-46BC-952C-9230E7B9C1D1}"/>
          </ac:spMkLst>
        </pc:spChg>
      </pc:sldChg>
      <pc:sldChg chg="modSp add mod">
        <pc:chgData name="Chris Speller" userId="0a97f007-b978-4543-a8a0-9ee0abccdf0a" providerId="ADAL" clId="{93D2D15A-E28F-4ABA-BB1F-9DCE96F9CE67}" dt="2020-12-30T19:26:35.841" v="4588" actId="20577"/>
        <pc:sldMkLst>
          <pc:docMk/>
          <pc:sldMk cId="853715957" sldId="4960"/>
        </pc:sldMkLst>
        <pc:spChg chg="mod">
          <ac:chgData name="Chris Speller" userId="0a97f007-b978-4543-a8a0-9ee0abccdf0a" providerId="ADAL" clId="{93D2D15A-E28F-4ABA-BB1F-9DCE96F9CE67}" dt="2020-12-30T19:26:19.831" v="4585" actId="20577"/>
          <ac:spMkLst>
            <pc:docMk/>
            <pc:sldMk cId="853715957" sldId="4960"/>
            <ac:spMk id="10" creationId="{00000000-0000-0000-0000-000000000000}"/>
          </ac:spMkLst>
        </pc:spChg>
        <pc:spChg chg="mod">
          <ac:chgData name="Chris Speller" userId="0a97f007-b978-4543-a8a0-9ee0abccdf0a" providerId="ADAL" clId="{93D2D15A-E28F-4ABA-BB1F-9DCE96F9CE67}" dt="2020-12-30T19:26:24.793" v="4586" actId="20577"/>
          <ac:spMkLst>
            <pc:docMk/>
            <pc:sldMk cId="853715957" sldId="4960"/>
            <ac:spMk id="11" creationId="{00000000-0000-0000-0000-000000000000}"/>
          </ac:spMkLst>
        </pc:spChg>
        <pc:spChg chg="mod">
          <ac:chgData name="Chris Speller" userId="0a97f007-b978-4543-a8a0-9ee0abccdf0a" providerId="ADAL" clId="{93D2D15A-E28F-4ABA-BB1F-9DCE96F9CE67}" dt="2020-12-30T19:26:35.841" v="4588" actId="20577"/>
          <ac:spMkLst>
            <pc:docMk/>
            <pc:sldMk cId="853715957" sldId="4960"/>
            <ac:spMk id="13" creationId="{2507DA73-C2D2-46BC-952C-9230E7B9C1D1}"/>
          </ac:spMkLst>
        </pc:spChg>
      </pc:sldChg>
      <pc:sldChg chg="modSp add mod">
        <pc:chgData name="Chris Speller" userId="0a97f007-b978-4543-a8a0-9ee0abccdf0a" providerId="ADAL" clId="{93D2D15A-E28F-4ABA-BB1F-9DCE96F9CE67}" dt="2020-12-30T19:27:23.106" v="4608" actId="207"/>
        <pc:sldMkLst>
          <pc:docMk/>
          <pc:sldMk cId="4261234370" sldId="4961"/>
        </pc:sldMkLst>
        <pc:spChg chg="mod">
          <ac:chgData name="Chris Speller" userId="0a97f007-b978-4543-a8a0-9ee0abccdf0a" providerId="ADAL" clId="{93D2D15A-E28F-4ABA-BB1F-9DCE96F9CE67}" dt="2020-12-30T19:26:56.795" v="4592" actId="403"/>
          <ac:spMkLst>
            <pc:docMk/>
            <pc:sldMk cId="4261234370" sldId="4961"/>
            <ac:spMk id="10" creationId="{00000000-0000-0000-0000-000000000000}"/>
          </ac:spMkLst>
        </pc:spChg>
        <pc:spChg chg="mod">
          <ac:chgData name="Chris Speller" userId="0a97f007-b978-4543-a8a0-9ee0abccdf0a" providerId="ADAL" clId="{93D2D15A-E28F-4ABA-BB1F-9DCE96F9CE67}" dt="2020-12-30T19:27:11.161" v="4601" actId="20577"/>
          <ac:spMkLst>
            <pc:docMk/>
            <pc:sldMk cId="4261234370" sldId="4961"/>
            <ac:spMk id="11" creationId="{00000000-0000-0000-0000-000000000000}"/>
          </ac:spMkLst>
        </pc:spChg>
        <pc:spChg chg="mod">
          <ac:chgData name="Chris Speller" userId="0a97f007-b978-4543-a8a0-9ee0abccdf0a" providerId="ADAL" clId="{93D2D15A-E28F-4ABA-BB1F-9DCE96F9CE67}" dt="2020-12-30T19:27:23.106" v="4608" actId="207"/>
          <ac:spMkLst>
            <pc:docMk/>
            <pc:sldMk cId="4261234370" sldId="4961"/>
            <ac:spMk id="13" creationId="{2507DA73-C2D2-46BC-952C-9230E7B9C1D1}"/>
          </ac:spMkLst>
        </pc:spChg>
      </pc:sldChg>
      <pc:sldChg chg="modSp add mod">
        <pc:chgData name="Chris Speller" userId="0a97f007-b978-4543-a8a0-9ee0abccdf0a" providerId="ADAL" clId="{93D2D15A-E28F-4ABA-BB1F-9DCE96F9CE67}" dt="2020-12-30T19:27:57.113" v="4618" actId="1076"/>
        <pc:sldMkLst>
          <pc:docMk/>
          <pc:sldMk cId="1094900960" sldId="4962"/>
        </pc:sldMkLst>
        <pc:spChg chg="mod">
          <ac:chgData name="Chris Speller" userId="0a97f007-b978-4543-a8a0-9ee0abccdf0a" providerId="ADAL" clId="{93D2D15A-E28F-4ABA-BB1F-9DCE96F9CE67}" dt="2020-12-30T19:27:34.699" v="4612" actId="20577"/>
          <ac:spMkLst>
            <pc:docMk/>
            <pc:sldMk cId="1094900960" sldId="4962"/>
            <ac:spMk id="10" creationId="{00000000-0000-0000-0000-000000000000}"/>
          </ac:spMkLst>
        </pc:spChg>
        <pc:spChg chg="mod">
          <ac:chgData name="Chris Speller" userId="0a97f007-b978-4543-a8a0-9ee0abccdf0a" providerId="ADAL" clId="{93D2D15A-E28F-4ABA-BB1F-9DCE96F9CE67}" dt="2020-12-30T19:27:45.946" v="4614"/>
          <ac:spMkLst>
            <pc:docMk/>
            <pc:sldMk cId="1094900960" sldId="4962"/>
            <ac:spMk id="11" creationId="{00000000-0000-0000-0000-000000000000}"/>
          </ac:spMkLst>
        </pc:spChg>
        <pc:spChg chg="mod">
          <ac:chgData name="Chris Speller" userId="0a97f007-b978-4543-a8a0-9ee0abccdf0a" providerId="ADAL" clId="{93D2D15A-E28F-4ABA-BB1F-9DCE96F9CE67}" dt="2020-12-30T19:27:57.113" v="4618" actId="1076"/>
          <ac:spMkLst>
            <pc:docMk/>
            <pc:sldMk cId="1094900960" sldId="4962"/>
            <ac:spMk id="13" creationId="{2507DA73-C2D2-46BC-952C-9230E7B9C1D1}"/>
          </ac:spMkLst>
        </pc:spChg>
      </pc:sldChg>
      <pc:sldChg chg="modSp add mod">
        <pc:chgData name="Chris Speller" userId="0a97f007-b978-4543-a8a0-9ee0abccdf0a" providerId="ADAL" clId="{93D2D15A-E28F-4ABA-BB1F-9DCE96F9CE67}" dt="2020-12-30T19:29:10.364" v="4644" actId="20577"/>
        <pc:sldMkLst>
          <pc:docMk/>
          <pc:sldMk cId="439780092" sldId="4963"/>
        </pc:sldMkLst>
        <pc:spChg chg="mod">
          <ac:chgData name="Chris Speller" userId="0a97f007-b978-4543-a8a0-9ee0abccdf0a" providerId="ADAL" clId="{93D2D15A-E28F-4ABA-BB1F-9DCE96F9CE67}" dt="2020-12-30T19:29:10.364" v="4644" actId="20577"/>
          <ac:spMkLst>
            <pc:docMk/>
            <pc:sldMk cId="439780092" sldId="4963"/>
            <ac:spMk id="10" creationId="{00000000-0000-0000-0000-000000000000}"/>
          </ac:spMkLst>
        </pc:spChg>
        <pc:spChg chg="mod">
          <ac:chgData name="Chris Speller" userId="0a97f007-b978-4543-a8a0-9ee0abccdf0a" providerId="ADAL" clId="{93D2D15A-E28F-4ABA-BB1F-9DCE96F9CE67}" dt="2020-12-30T19:28:34.741" v="4620"/>
          <ac:spMkLst>
            <pc:docMk/>
            <pc:sldMk cId="439780092" sldId="4963"/>
            <ac:spMk id="11" creationId="{00000000-0000-0000-0000-000000000000}"/>
          </ac:spMkLst>
        </pc:spChg>
        <pc:spChg chg="mod">
          <ac:chgData name="Chris Speller" userId="0a97f007-b978-4543-a8a0-9ee0abccdf0a" providerId="ADAL" clId="{93D2D15A-E28F-4ABA-BB1F-9DCE96F9CE67}" dt="2020-12-30T19:28:46.279" v="4624" actId="20577"/>
          <ac:spMkLst>
            <pc:docMk/>
            <pc:sldMk cId="439780092" sldId="4963"/>
            <ac:spMk id="13" creationId="{2507DA73-C2D2-46BC-952C-9230E7B9C1D1}"/>
          </ac:spMkLst>
        </pc:spChg>
      </pc:sldChg>
      <pc:sldChg chg="modSp add">
        <pc:chgData name="Chris Speller" userId="0a97f007-b978-4543-a8a0-9ee0abccdf0a" providerId="ADAL" clId="{93D2D15A-E28F-4ABA-BB1F-9DCE96F9CE67}" dt="2020-12-30T19:29:47.918" v="4652" actId="20577"/>
        <pc:sldMkLst>
          <pc:docMk/>
          <pc:sldMk cId="2581243632" sldId="4964"/>
        </pc:sldMkLst>
        <pc:spChg chg="mod">
          <ac:chgData name="Chris Speller" userId="0a97f007-b978-4543-a8a0-9ee0abccdf0a" providerId="ADAL" clId="{93D2D15A-E28F-4ABA-BB1F-9DCE96F9CE67}" dt="2020-12-30T19:29:37.275" v="4649" actId="20577"/>
          <ac:spMkLst>
            <pc:docMk/>
            <pc:sldMk cId="2581243632" sldId="4964"/>
            <ac:spMk id="10" creationId="{00000000-0000-0000-0000-000000000000}"/>
          </ac:spMkLst>
        </pc:spChg>
        <pc:spChg chg="mod">
          <ac:chgData name="Chris Speller" userId="0a97f007-b978-4543-a8a0-9ee0abccdf0a" providerId="ADAL" clId="{93D2D15A-E28F-4ABA-BB1F-9DCE96F9CE67}" dt="2020-12-30T19:29:29.609" v="4646"/>
          <ac:spMkLst>
            <pc:docMk/>
            <pc:sldMk cId="2581243632" sldId="4964"/>
            <ac:spMk id="11" creationId="{00000000-0000-0000-0000-000000000000}"/>
          </ac:spMkLst>
        </pc:spChg>
        <pc:spChg chg="mod">
          <ac:chgData name="Chris Speller" userId="0a97f007-b978-4543-a8a0-9ee0abccdf0a" providerId="ADAL" clId="{93D2D15A-E28F-4ABA-BB1F-9DCE96F9CE67}" dt="2020-12-30T19:29:47.918" v="4652" actId="20577"/>
          <ac:spMkLst>
            <pc:docMk/>
            <pc:sldMk cId="2581243632" sldId="4964"/>
            <ac:spMk id="13" creationId="{2507DA73-C2D2-46BC-952C-9230E7B9C1D1}"/>
          </ac:spMkLst>
        </pc:spChg>
      </pc:sldChg>
      <pc:sldChg chg="modSp add mod">
        <pc:chgData name="Chris Speller" userId="0a97f007-b978-4543-a8a0-9ee0abccdf0a" providerId="ADAL" clId="{93D2D15A-E28F-4ABA-BB1F-9DCE96F9CE67}" dt="2020-12-30T19:31:56.399" v="4669" actId="20577"/>
        <pc:sldMkLst>
          <pc:docMk/>
          <pc:sldMk cId="3588616380" sldId="4965"/>
        </pc:sldMkLst>
        <pc:spChg chg="mod">
          <ac:chgData name="Chris Speller" userId="0a97f007-b978-4543-a8a0-9ee0abccdf0a" providerId="ADAL" clId="{93D2D15A-E28F-4ABA-BB1F-9DCE96F9CE67}" dt="2020-12-30T19:31:56.399" v="4669" actId="20577"/>
          <ac:spMkLst>
            <pc:docMk/>
            <pc:sldMk cId="3588616380" sldId="4965"/>
            <ac:spMk id="10" creationId="{00000000-0000-0000-0000-000000000000}"/>
          </ac:spMkLst>
        </pc:spChg>
        <pc:spChg chg="mod">
          <ac:chgData name="Chris Speller" userId="0a97f007-b978-4543-a8a0-9ee0abccdf0a" providerId="ADAL" clId="{93D2D15A-E28F-4ABA-BB1F-9DCE96F9CE67}" dt="2020-12-30T19:30:06.452" v="4654"/>
          <ac:spMkLst>
            <pc:docMk/>
            <pc:sldMk cId="3588616380" sldId="4965"/>
            <ac:spMk id="11" creationId="{00000000-0000-0000-0000-000000000000}"/>
          </ac:spMkLst>
        </pc:spChg>
        <pc:spChg chg="mod">
          <ac:chgData name="Chris Speller" userId="0a97f007-b978-4543-a8a0-9ee0abccdf0a" providerId="ADAL" clId="{93D2D15A-E28F-4ABA-BB1F-9DCE96F9CE67}" dt="2020-12-30T19:30:16.918" v="4657" actId="207"/>
          <ac:spMkLst>
            <pc:docMk/>
            <pc:sldMk cId="3588616380" sldId="4965"/>
            <ac:spMk id="13" creationId="{2507DA73-C2D2-46BC-952C-9230E7B9C1D1}"/>
          </ac:spMkLst>
        </pc:spChg>
      </pc:sldChg>
      <pc:sldChg chg="addSp delSp modSp add mod modAnim">
        <pc:chgData name="Chris Speller" userId="0a97f007-b978-4543-a8a0-9ee0abccdf0a" providerId="ADAL" clId="{93D2D15A-E28F-4ABA-BB1F-9DCE96F9CE67}" dt="2020-12-30T19:33:14.874" v="4717" actId="478"/>
        <pc:sldMkLst>
          <pc:docMk/>
          <pc:sldMk cId="1728091867" sldId="4966"/>
        </pc:sldMkLst>
        <pc:spChg chg="mod">
          <ac:chgData name="Chris Speller" userId="0a97f007-b978-4543-a8a0-9ee0abccdf0a" providerId="ADAL" clId="{93D2D15A-E28F-4ABA-BB1F-9DCE96F9CE67}" dt="2020-12-30T19:32:27.833" v="4682" actId="20577"/>
          <ac:spMkLst>
            <pc:docMk/>
            <pc:sldMk cId="1728091867" sldId="4966"/>
            <ac:spMk id="10" creationId="{00000000-0000-0000-0000-000000000000}"/>
          </ac:spMkLst>
        </pc:spChg>
        <pc:spChg chg="mod">
          <ac:chgData name="Chris Speller" userId="0a97f007-b978-4543-a8a0-9ee0abccdf0a" providerId="ADAL" clId="{93D2D15A-E28F-4ABA-BB1F-9DCE96F9CE67}" dt="2020-12-30T19:32:23.929" v="4679"/>
          <ac:spMkLst>
            <pc:docMk/>
            <pc:sldMk cId="1728091867" sldId="4966"/>
            <ac:spMk id="11" creationId="{00000000-0000-0000-0000-000000000000}"/>
          </ac:spMkLst>
        </pc:spChg>
        <pc:spChg chg="mod">
          <ac:chgData name="Chris Speller" userId="0a97f007-b978-4543-a8a0-9ee0abccdf0a" providerId="ADAL" clId="{93D2D15A-E28F-4ABA-BB1F-9DCE96F9CE67}" dt="2020-12-30T19:33:11.801" v="4716" actId="20577"/>
          <ac:spMkLst>
            <pc:docMk/>
            <pc:sldMk cId="1728091867" sldId="4966"/>
            <ac:spMk id="13" creationId="{2507DA73-C2D2-46BC-952C-9230E7B9C1D1}"/>
          </ac:spMkLst>
        </pc:spChg>
        <pc:picChg chg="add del">
          <ac:chgData name="Chris Speller" userId="0a97f007-b978-4543-a8a0-9ee0abccdf0a" providerId="ADAL" clId="{93D2D15A-E28F-4ABA-BB1F-9DCE96F9CE67}" dt="2020-12-30T19:33:14.874" v="4717" actId="478"/>
          <ac:picMkLst>
            <pc:docMk/>
            <pc:sldMk cId="1728091867" sldId="4966"/>
            <ac:picMk id="3" creationId="{070C9F8D-DE00-4261-8004-1DCBF21688D6}"/>
          </ac:picMkLst>
        </pc:picChg>
      </pc:sldChg>
      <pc:sldChg chg="modSp add">
        <pc:chgData name="Chris Speller" userId="0a97f007-b978-4543-a8a0-9ee0abccdf0a" providerId="ADAL" clId="{93D2D15A-E28F-4ABA-BB1F-9DCE96F9CE67}" dt="2020-12-30T19:35:40.840" v="4753" actId="20577"/>
        <pc:sldMkLst>
          <pc:docMk/>
          <pc:sldMk cId="3732045061" sldId="4967"/>
        </pc:sldMkLst>
        <pc:spChg chg="mod">
          <ac:chgData name="Chris Speller" userId="0a97f007-b978-4543-a8a0-9ee0abccdf0a" providerId="ADAL" clId="{93D2D15A-E28F-4ABA-BB1F-9DCE96F9CE67}" dt="2020-12-30T19:34:58.722" v="4739" actId="20577"/>
          <ac:spMkLst>
            <pc:docMk/>
            <pc:sldMk cId="3732045061" sldId="4967"/>
            <ac:spMk id="10" creationId="{00000000-0000-0000-0000-000000000000}"/>
          </ac:spMkLst>
        </pc:spChg>
        <pc:spChg chg="mod">
          <ac:chgData name="Chris Speller" userId="0a97f007-b978-4543-a8a0-9ee0abccdf0a" providerId="ADAL" clId="{93D2D15A-E28F-4ABA-BB1F-9DCE96F9CE67}" dt="2020-12-30T19:34:57.156" v="4737"/>
          <ac:spMkLst>
            <pc:docMk/>
            <pc:sldMk cId="3732045061" sldId="4967"/>
            <ac:spMk id="11" creationId="{00000000-0000-0000-0000-000000000000}"/>
          </ac:spMkLst>
        </pc:spChg>
        <pc:spChg chg="mod">
          <ac:chgData name="Chris Speller" userId="0a97f007-b978-4543-a8a0-9ee0abccdf0a" providerId="ADAL" clId="{93D2D15A-E28F-4ABA-BB1F-9DCE96F9CE67}" dt="2020-12-30T19:35:40.840" v="4753" actId="20577"/>
          <ac:spMkLst>
            <pc:docMk/>
            <pc:sldMk cId="3732045061" sldId="4967"/>
            <ac:spMk id="13" creationId="{2507DA73-C2D2-46BC-952C-9230E7B9C1D1}"/>
          </ac:spMkLst>
        </pc:spChg>
      </pc:sldChg>
      <pc:sldChg chg="add del">
        <pc:chgData name="Chris Speller" userId="0a97f007-b978-4543-a8a0-9ee0abccdf0a" providerId="ADAL" clId="{93D2D15A-E28F-4ABA-BB1F-9DCE96F9CE67}" dt="2020-12-30T19:34:31.637" v="4719"/>
        <pc:sldMkLst>
          <pc:docMk/>
          <pc:sldMk cId="4032535001" sldId="4967"/>
        </pc:sldMkLst>
      </pc:sldChg>
      <pc:sldChg chg="addSp delSp modSp add mod">
        <pc:chgData name="Chris Speller" userId="0a97f007-b978-4543-a8a0-9ee0abccdf0a" providerId="ADAL" clId="{93D2D15A-E28F-4ABA-BB1F-9DCE96F9CE67}" dt="2020-12-30T19:37:14.139" v="4810" actId="478"/>
        <pc:sldMkLst>
          <pc:docMk/>
          <pc:sldMk cId="3150349167" sldId="4968"/>
        </pc:sldMkLst>
        <pc:spChg chg="mod">
          <ac:chgData name="Chris Speller" userId="0a97f007-b978-4543-a8a0-9ee0abccdf0a" providerId="ADAL" clId="{93D2D15A-E28F-4ABA-BB1F-9DCE96F9CE67}" dt="2020-12-30T19:36:13.185" v="4773" actId="20577"/>
          <ac:spMkLst>
            <pc:docMk/>
            <pc:sldMk cId="3150349167" sldId="4968"/>
            <ac:spMk id="10" creationId="{00000000-0000-0000-0000-000000000000}"/>
          </ac:spMkLst>
        </pc:spChg>
        <pc:spChg chg="mod">
          <ac:chgData name="Chris Speller" userId="0a97f007-b978-4543-a8a0-9ee0abccdf0a" providerId="ADAL" clId="{93D2D15A-E28F-4ABA-BB1F-9DCE96F9CE67}" dt="2020-12-30T19:36:10.632" v="4771"/>
          <ac:spMkLst>
            <pc:docMk/>
            <pc:sldMk cId="3150349167" sldId="4968"/>
            <ac:spMk id="11" creationId="{00000000-0000-0000-0000-000000000000}"/>
          </ac:spMkLst>
        </pc:spChg>
        <pc:spChg chg="mod">
          <ac:chgData name="Chris Speller" userId="0a97f007-b978-4543-a8a0-9ee0abccdf0a" providerId="ADAL" clId="{93D2D15A-E28F-4ABA-BB1F-9DCE96F9CE67}" dt="2020-12-30T19:37:11.626" v="4809" actId="20577"/>
          <ac:spMkLst>
            <pc:docMk/>
            <pc:sldMk cId="3150349167" sldId="4968"/>
            <ac:spMk id="13" creationId="{2507DA73-C2D2-46BC-952C-9230E7B9C1D1}"/>
          </ac:spMkLst>
        </pc:spChg>
        <pc:picChg chg="add del">
          <ac:chgData name="Chris Speller" userId="0a97f007-b978-4543-a8a0-9ee0abccdf0a" providerId="ADAL" clId="{93D2D15A-E28F-4ABA-BB1F-9DCE96F9CE67}" dt="2020-12-30T19:37:14.139" v="4810" actId="478"/>
          <ac:picMkLst>
            <pc:docMk/>
            <pc:sldMk cId="3150349167" sldId="4968"/>
            <ac:picMk id="3" creationId="{7490C202-04E4-48E4-BD56-BB4B52B06B6A}"/>
          </ac:picMkLst>
        </pc:picChg>
      </pc:sldChg>
      <pc:sldChg chg="modSp add mod">
        <pc:chgData name="Chris Speller" userId="0a97f007-b978-4543-a8a0-9ee0abccdf0a" providerId="ADAL" clId="{93D2D15A-E28F-4ABA-BB1F-9DCE96F9CE67}" dt="2020-12-30T19:38:53.774" v="4879" actId="20577"/>
        <pc:sldMkLst>
          <pc:docMk/>
          <pc:sldMk cId="1171630970" sldId="4969"/>
        </pc:sldMkLst>
        <pc:spChg chg="mod">
          <ac:chgData name="Chris Speller" userId="0a97f007-b978-4543-a8a0-9ee0abccdf0a" providerId="ADAL" clId="{93D2D15A-E28F-4ABA-BB1F-9DCE96F9CE67}" dt="2020-12-30T19:38:27.548" v="4868" actId="20577"/>
          <ac:spMkLst>
            <pc:docMk/>
            <pc:sldMk cId="1171630970" sldId="4969"/>
            <ac:spMk id="10" creationId="{00000000-0000-0000-0000-000000000000}"/>
          </ac:spMkLst>
        </pc:spChg>
        <pc:spChg chg="mod">
          <ac:chgData name="Chris Speller" userId="0a97f007-b978-4543-a8a0-9ee0abccdf0a" providerId="ADAL" clId="{93D2D15A-E28F-4ABA-BB1F-9DCE96F9CE67}" dt="2020-12-30T19:38:17.891" v="4865"/>
          <ac:spMkLst>
            <pc:docMk/>
            <pc:sldMk cId="1171630970" sldId="4969"/>
            <ac:spMk id="11" creationId="{00000000-0000-0000-0000-000000000000}"/>
          </ac:spMkLst>
        </pc:spChg>
        <pc:spChg chg="mod">
          <ac:chgData name="Chris Speller" userId="0a97f007-b978-4543-a8a0-9ee0abccdf0a" providerId="ADAL" clId="{93D2D15A-E28F-4ABA-BB1F-9DCE96F9CE67}" dt="2020-12-30T19:38:53.774" v="4879" actId="20577"/>
          <ac:spMkLst>
            <pc:docMk/>
            <pc:sldMk cId="1171630970" sldId="4969"/>
            <ac:spMk id="13" creationId="{2507DA73-C2D2-46BC-952C-9230E7B9C1D1}"/>
          </ac:spMkLst>
        </pc:spChg>
      </pc:sldChg>
      <pc:sldChg chg="addSp delSp modSp add mod">
        <pc:chgData name="Chris Speller" userId="0a97f007-b978-4543-a8a0-9ee0abccdf0a" providerId="ADAL" clId="{93D2D15A-E28F-4ABA-BB1F-9DCE96F9CE67}" dt="2020-12-30T19:41:28.818" v="4961" actId="478"/>
        <pc:sldMkLst>
          <pc:docMk/>
          <pc:sldMk cId="1746698935" sldId="4970"/>
        </pc:sldMkLst>
        <pc:spChg chg="mod">
          <ac:chgData name="Chris Speller" userId="0a97f007-b978-4543-a8a0-9ee0abccdf0a" providerId="ADAL" clId="{93D2D15A-E28F-4ABA-BB1F-9DCE96F9CE67}" dt="2020-12-30T19:40:59.059" v="4905" actId="20577"/>
          <ac:spMkLst>
            <pc:docMk/>
            <pc:sldMk cId="1746698935" sldId="4970"/>
            <ac:spMk id="10" creationId="{00000000-0000-0000-0000-000000000000}"/>
          </ac:spMkLst>
        </pc:spChg>
        <pc:spChg chg="mod">
          <ac:chgData name="Chris Speller" userId="0a97f007-b978-4543-a8a0-9ee0abccdf0a" providerId="ADAL" clId="{93D2D15A-E28F-4ABA-BB1F-9DCE96F9CE67}" dt="2020-12-30T19:40:56.212" v="4902" actId="20577"/>
          <ac:spMkLst>
            <pc:docMk/>
            <pc:sldMk cId="1746698935" sldId="4970"/>
            <ac:spMk id="11" creationId="{00000000-0000-0000-0000-000000000000}"/>
          </ac:spMkLst>
        </pc:spChg>
        <pc:spChg chg="mod">
          <ac:chgData name="Chris Speller" userId="0a97f007-b978-4543-a8a0-9ee0abccdf0a" providerId="ADAL" clId="{93D2D15A-E28F-4ABA-BB1F-9DCE96F9CE67}" dt="2020-12-30T19:41:26.953" v="4960" actId="20577"/>
          <ac:spMkLst>
            <pc:docMk/>
            <pc:sldMk cId="1746698935" sldId="4970"/>
            <ac:spMk id="13" creationId="{2507DA73-C2D2-46BC-952C-9230E7B9C1D1}"/>
          </ac:spMkLst>
        </pc:spChg>
        <pc:picChg chg="add del">
          <ac:chgData name="Chris Speller" userId="0a97f007-b978-4543-a8a0-9ee0abccdf0a" providerId="ADAL" clId="{93D2D15A-E28F-4ABA-BB1F-9DCE96F9CE67}" dt="2020-12-30T19:41:28.818" v="4961" actId="478"/>
          <ac:picMkLst>
            <pc:docMk/>
            <pc:sldMk cId="1746698935" sldId="4970"/>
            <ac:picMk id="3" creationId="{4CA2F402-3361-435F-A8A6-DF17F9C48A31}"/>
          </ac:picMkLst>
        </pc:picChg>
      </pc:sldChg>
      <pc:sldChg chg="modSp add mod">
        <pc:chgData name="Chris Speller" userId="0a97f007-b978-4543-a8a0-9ee0abccdf0a" providerId="ADAL" clId="{93D2D15A-E28F-4ABA-BB1F-9DCE96F9CE67}" dt="2020-12-30T19:45:47.334" v="5029" actId="20577"/>
        <pc:sldMkLst>
          <pc:docMk/>
          <pc:sldMk cId="3592964093" sldId="4971"/>
        </pc:sldMkLst>
        <pc:spChg chg="mod">
          <ac:chgData name="Chris Speller" userId="0a97f007-b978-4543-a8a0-9ee0abccdf0a" providerId="ADAL" clId="{93D2D15A-E28F-4ABA-BB1F-9DCE96F9CE67}" dt="2020-12-30T19:45:47.334" v="5029" actId="20577"/>
          <ac:spMkLst>
            <pc:docMk/>
            <pc:sldMk cId="3592964093" sldId="4971"/>
            <ac:spMk id="10" creationId="{00000000-0000-0000-0000-000000000000}"/>
          </ac:spMkLst>
        </pc:spChg>
        <pc:spChg chg="mod">
          <ac:chgData name="Chris Speller" userId="0a97f007-b978-4543-a8a0-9ee0abccdf0a" providerId="ADAL" clId="{93D2D15A-E28F-4ABA-BB1F-9DCE96F9CE67}" dt="2020-12-30T19:43:54.220" v="5013"/>
          <ac:spMkLst>
            <pc:docMk/>
            <pc:sldMk cId="3592964093" sldId="4971"/>
            <ac:spMk id="11" creationId="{00000000-0000-0000-0000-000000000000}"/>
          </ac:spMkLst>
        </pc:spChg>
      </pc:sldChg>
      <pc:sldChg chg="modSp add mod">
        <pc:chgData name="Chris Speller" userId="0a97f007-b978-4543-a8a0-9ee0abccdf0a" providerId="ADAL" clId="{93D2D15A-E28F-4ABA-BB1F-9DCE96F9CE67}" dt="2020-12-30T22:37:39.011" v="5213" actId="20577"/>
        <pc:sldMkLst>
          <pc:docMk/>
          <pc:sldMk cId="2709186592" sldId="4972"/>
        </pc:sldMkLst>
        <pc:spChg chg="mod">
          <ac:chgData name="Chris Speller" userId="0a97f007-b978-4543-a8a0-9ee0abccdf0a" providerId="ADAL" clId="{93D2D15A-E28F-4ABA-BB1F-9DCE96F9CE67}" dt="2020-12-30T22:37:39.011" v="5213" actId="20577"/>
          <ac:spMkLst>
            <pc:docMk/>
            <pc:sldMk cId="2709186592" sldId="4972"/>
            <ac:spMk id="10" creationId="{00000000-0000-0000-0000-000000000000}"/>
          </ac:spMkLst>
        </pc:spChg>
        <pc:spChg chg="mod">
          <ac:chgData name="Chris Speller" userId="0a97f007-b978-4543-a8a0-9ee0abccdf0a" providerId="ADAL" clId="{93D2D15A-E28F-4ABA-BB1F-9DCE96F9CE67}" dt="2020-12-30T22:32:37.682" v="5050"/>
          <ac:spMkLst>
            <pc:docMk/>
            <pc:sldMk cId="2709186592" sldId="4972"/>
            <ac:spMk id="11" creationId="{00000000-0000-0000-0000-000000000000}"/>
          </ac:spMkLst>
        </pc:spChg>
        <pc:spChg chg="mod">
          <ac:chgData name="Chris Speller" userId="0a97f007-b978-4543-a8a0-9ee0abccdf0a" providerId="ADAL" clId="{93D2D15A-E28F-4ABA-BB1F-9DCE96F9CE67}" dt="2020-12-30T22:35:01.264" v="5142" actId="20577"/>
          <ac:spMkLst>
            <pc:docMk/>
            <pc:sldMk cId="2709186592" sldId="4972"/>
            <ac:spMk id="13" creationId="{2507DA73-C2D2-46BC-952C-9230E7B9C1D1}"/>
          </ac:spMkLst>
        </pc:spChg>
      </pc:sldChg>
      <pc:sldChg chg="modSp add">
        <pc:chgData name="Chris Speller" userId="0a97f007-b978-4543-a8a0-9ee0abccdf0a" providerId="ADAL" clId="{93D2D15A-E28F-4ABA-BB1F-9DCE96F9CE67}" dt="2021-01-05T07:56:11.331" v="12634" actId="20577"/>
        <pc:sldMkLst>
          <pc:docMk/>
          <pc:sldMk cId="3192838230" sldId="4973"/>
        </pc:sldMkLst>
        <pc:spChg chg="mod">
          <ac:chgData name="Chris Speller" userId="0a97f007-b978-4543-a8a0-9ee0abccdf0a" providerId="ADAL" clId="{93D2D15A-E28F-4ABA-BB1F-9DCE96F9CE67}" dt="2021-01-05T07:56:11.331" v="12634" actId="20577"/>
          <ac:spMkLst>
            <pc:docMk/>
            <pc:sldMk cId="3192838230" sldId="4973"/>
            <ac:spMk id="10" creationId="{00000000-0000-0000-0000-000000000000}"/>
          </ac:spMkLst>
        </pc:spChg>
        <pc:spChg chg="mod">
          <ac:chgData name="Chris Speller" userId="0a97f007-b978-4543-a8a0-9ee0abccdf0a" providerId="ADAL" clId="{93D2D15A-E28F-4ABA-BB1F-9DCE96F9CE67}" dt="2020-12-30T22:33:31.491" v="5082"/>
          <ac:spMkLst>
            <pc:docMk/>
            <pc:sldMk cId="3192838230" sldId="4973"/>
            <ac:spMk id="11" creationId="{00000000-0000-0000-0000-000000000000}"/>
          </ac:spMkLst>
        </pc:spChg>
        <pc:spChg chg="mod">
          <ac:chgData name="Chris Speller" userId="0a97f007-b978-4543-a8a0-9ee0abccdf0a" providerId="ADAL" clId="{93D2D15A-E28F-4ABA-BB1F-9DCE96F9CE67}" dt="2020-12-30T22:34:58.753" v="5141" actId="113"/>
          <ac:spMkLst>
            <pc:docMk/>
            <pc:sldMk cId="3192838230" sldId="4973"/>
            <ac:spMk id="13" creationId="{2507DA73-C2D2-46BC-952C-9230E7B9C1D1}"/>
          </ac:spMkLst>
        </pc:spChg>
      </pc:sldChg>
      <pc:sldChg chg="modSp add mod">
        <pc:chgData name="Chris Speller" userId="0a97f007-b978-4543-a8a0-9ee0abccdf0a" providerId="ADAL" clId="{93D2D15A-E28F-4ABA-BB1F-9DCE96F9CE67}" dt="2020-12-30T22:37:01.579" v="5204" actId="20577"/>
        <pc:sldMkLst>
          <pc:docMk/>
          <pc:sldMk cId="1436183310" sldId="4974"/>
        </pc:sldMkLst>
        <pc:spChg chg="mod">
          <ac:chgData name="Chris Speller" userId="0a97f007-b978-4543-a8a0-9ee0abccdf0a" providerId="ADAL" clId="{93D2D15A-E28F-4ABA-BB1F-9DCE96F9CE67}" dt="2020-12-30T22:36:26.225" v="5169" actId="20577"/>
          <ac:spMkLst>
            <pc:docMk/>
            <pc:sldMk cId="1436183310" sldId="4974"/>
            <ac:spMk id="10" creationId="{00000000-0000-0000-0000-000000000000}"/>
          </ac:spMkLst>
        </pc:spChg>
        <pc:spChg chg="mod">
          <ac:chgData name="Chris Speller" userId="0a97f007-b978-4543-a8a0-9ee0abccdf0a" providerId="ADAL" clId="{93D2D15A-E28F-4ABA-BB1F-9DCE96F9CE67}" dt="2020-12-30T22:36:43.641" v="5178" actId="20577"/>
          <ac:spMkLst>
            <pc:docMk/>
            <pc:sldMk cId="1436183310" sldId="4974"/>
            <ac:spMk id="11" creationId="{00000000-0000-0000-0000-000000000000}"/>
          </ac:spMkLst>
        </pc:spChg>
        <pc:spChg chg="mod">
          <ac:chgData name="Chris Speller" userId="0a97f007-b978-4543-a8a0-9ee0abccdf0a" providerId="ADAL" clId="{93D2D15A-E28F-4ABA-BB1F-9DCE96F9CE67}" dt="2020-12-30T22:37:01.579" v="5204" actId="20577"/>
          <ac:spMkLst>
            <pc:docMk/>
            <pc:sldMk cId="1436183310" sldId="4974"/>
            <ac:spMk id="13" creationId="{2507DA73-C2D2-46BC-952C-9230E7B9C1D1}"/>
          </ac:spMkLst>
        </pc:spChg>
      </pc:sldChg>
      <pc:sldChg chg="modSp add">
        <pc:chgData name="Chris Speller" userId="0a97f007-b978-4543-a8a0-9ee0abccdf0a" providerId="ADAL" clId="{93D2D15A-E28F-4ABA-BB1F-9DCE96F9CE67}" dt="2020-12-30T22:38:36.944" v="5238" actId="20577"/>
        <pc:sldMkLst>
          <pc:docMk/>
          <pc:sldMk cId="1899527953" sldId="4975"/>
        </pc:sldMkLst>
        <pc:spChg chg="mod">
          <ac:chgData name="Chris Speller" userId="0a97f007-b978-4543-a8a0-9ee0abccdf0a" providerId="ADAL" clId="{93D2D15A-E28F-4ABA-BB1F-9DCE96F9CE67}" dt="2020-12-30T22:38:19.396" v="5235" actId="20577"/>
          <ac:spMkLst>
            <pc:docMk/>
            <pc:sldMk cId="1899527953" sldId="4975"/>
            <ac:spMk id="10" creationId="{00000000-0000-0000-0000-000000000000}"/>
          </ac:spMkLst>
        </pc:spChg>
        <pc:spChg chg="mod">
          <ac:chgData name="Chris Speller" userId="0a97f007-b978-4543-a8a0-9ee0abccdf0a" providerId="ADAL" clId="{93D2D15A-E28F-4ABA-BB1F-9DCE96F9CE67}" dt="2020-12-30T22:37:53.673" v="5214"/>
          <ac:spMkLst>
            <pc:docMk/>
            <pc:sldMk cId="1899527953" sldId="4975"/>
            <ac:spMk id="11" creationId="{00000000-0000-0000-0000-000000000000}"/>
          </ac:spMkLst>
        </pc:spChg>
        <pc:spChg chg="mod">
          <ac:chgData name="Chris Speller" userId="0a97f007-b978-4543-a8a0-9ee0abccdf0a" providerId="ADAL" clId="{93D2D15A-E28F-4ABA-BB1F-9DCE96F9CE67}" dt="2020-12-30T22:38:36.944" v="5238" actId="20577"/>
          <ac:spMkLst>
            <pc:docMk/>
            <pc:sldMk cId="1899527953" sldId="4975"/>
            <ac:spMk id="13" creationId="{2507DA73-C2D2-46BC-952C-9230E7B9C1D1}"/>
          </ac:spMkLst>
        </pc:spChg>
      </pc:sldChg>
      <pc:sldChg chg="add del">
        <pc:chgData name="Chris Speller" userId="0a97f007-b978-4543-a8a0-9ee0abccdf0a" providerId="ADAL" clId="{93D2D15A-E28F-4ABA-BB1F-9DCE96F9CE67}" dt="2020-12-30T22:38:56.990" v="5240" actId="47"/>
        <pc:sldMkLst>
          <pc:docMk/>
          <pc:sldMk cId="3451569601" sldId="4976"/>
        </pc:sldMkLst>
      </pc:sldChg>
      <pc:sldChg chg="modSp add">
        <pc:chgData name="Chris Speller" userId="0a97f007-b978-4543-a8a0-9ee0abccdf0a" providerId="ADAL" clId="{93D2D15A-E28F-4ABA-BB1F-9DCE96F9CE67}" dt="2020-12-30T22:39:14.193" v="5248" actId="20577"/>
        <pc:sldMkLst>
          <pc:docMk/>
          <pc:sldMk cId="3708371449" sldId="4976"/>
        </pc:sldMkLst>
        <pc:spChg chg="mod">
          <ac:chgData name="Chris Speller" userId="0a97f007-b978-4543-a8a0-9ee0abccdf0a" providerId="ADAL" clId="{93D2D15A-E28F-4ABA-BB1F-9DCE96F9CE67}" dt="2020-12-30T22:39:05.539" v="5246" actId="20577"/>
          <ac:spMkLst>
            <pc:docMk/>
            <pc:sldMk cId="3708371449" sldId="4976"/>
            <ac:spMk id="10" creationId="{00000000-0000-0000-0000-000000000000}"/>
          </ac:spMkLst>
        </pc:spChg>
        <pc:spChg chg="mod">
          <ac:chgData name="Chris Speller" userId="0a97f007-b978-4543-a8a0-9ee0abccdf0a" providerId="ADAL" clId="{93D2D15A-E28F-4ABA-BB1F-9DCE96F9CE67}" dt="2020-12-30T22:39:10.265" v="5247" actId="20577"/>
          <ac:spMkLst>
            <pc:docMk/>
            <pc:sldMk cId="3708371449" sldId="4976"/>
            <ac:spMk id="11" creationId="{00000000-0000-0000-0000-000000000000}"/>
          </ac:spMkLst>
        </pc:spChg>
        <pc:spChg chg="mod">
          <ac:chgData name="Chris Speller" userId="0a97f007-b978-4543-a8a0-9ee0abccdf0a" providerId="ADAL" clId="{93D2D15A-E28F-4ABA-BB1F-9DCE96F9CE67}" dt="2020-12-30T22:39:14.193" v="5248" actId="20577"/>
          <ac:spMkLst>
            <pc:docMk/>
            <pc:sldMk cId="3708371449" sldId="4976"/>
            <ac:spMk id="13" creationId="{2507DA73-C2D2-46BC-952C-9230E7B9C1D1}"/>
          </ac:spMkLst>
        </pc:spChg>
      </pc:sldChg>
      <pc:sldChg chg="modSp add mod">
        <pc:chgData name="Chris Speller" userId="0a97f007-b978-4543-a8a0-9ee0abccdf0a" providerId="ADAL" clId="{93D2D15A-E28F-4ABA-BB1F-9DCE96F9CE67}" dt="2020-12-30T22:44:40.534" v="5377" actId="20577"/>
        <pc:sldMkLst>
          <pc:docMk/>
          <pc:sldMk cId="4166262729" sldId="4977"/>
        </pc:sldMkLst>
        <pc:spChg chg="mod">
          <ac:chgData name="Chris Speller" userId="0a97f007-b978-4543-a8a0-9ee0abccdf0a" providerId="ADAL" clId="{93D2D15A-E28F-4ABA-BB1F-9DCE96F9CE67}" dt="2020-12-30T22:40:22.926" v="5289" actId="20577"/>
          <ac:spMkLst>
            <pc:docMk/>
            <pc:sldMk cId="4166262729" sldId="4977"/>
            <ac:spMk id="10" creationId="{00000000-0000-0000-0000-000000000000}"/>
          </ac:spMkLst>
        </pc:spChg>
        <pc:spChg chg="mod">
          <ac:chgData name="Chris Speller" userId="0a97f007-b978-4543-a8a0-9ee0abccdf0a" providerId="ADAL" clId="{93D2D15A-E28F-4ABA-BB1F-9DCE96F9CE67}" dt="2020-12-30T22:39:26.320" v="5251"/>
          <ac:spMkLst>
            <pc:docMk/>
            <pc:sldMk cId="4166262729" sldId="4977"/>
            <ac:spMk id="11" creationId="{00000000-0000-0000-0000-000000000000}"/>
          </ac:spMkLst>
        </pc:spChg>
        <pc:spChg chg="mod">
          <ac:chgData name="Chris Speller" userId="0a97f007-b978-4543-a8a0-9ee0abccdf0a" providerId="ADAL" clId="{93D2D15A-E28F-4ABA-BB1F-9DCE96F9CE67}" dt="2020-12-30T22:44:40.534" v="5377" actId="20577"/>
          <ac:spMkLst>
            <pc:docMk/>
            <pc:sldMk cId="4166262729" sldId="4977"/>
            <ac:spMk id="13" creationId="{2507DA73-C2D2-46BC-952C-9230E7B9C1D1}"/>
          </ac:spMkLst>
        </pc:spChg>
      </pc:sldChg>
      <pc:sldChg chg="modSp add mod">
        <pc:chgData name="Chris Speller" userId="0a97f007-b978-4543-a8a0-9ee0abccdf0a" providerId="ADAL" clId="{93D2D15A-E28F-4ABA-BB1F-9DCE96F9CE67}" dt="2020-12-30T22:41:19.259" v="5325" actId="20577"/>
        <pc:sldMkLst>
          <pc:docMk/>
          <pc:sldMk cId="1716344843" sldId="4978"/>
        </pc:sldMkLst>
        <pc:spChg chg="mod">
          <ac:chgData name="Chris Speller" userId="0a97f007-b978-4543-a8a0-9ee0abccdf0a" providerId="ADAL" clId="{93D2D15A-E28F-4ABA-BB1F-9DCE96F9CE67}" dt="2020-12-30T22:41:09.647" v="5321" actId="20577"/>
          <ac:spMkLst>
            <pc:docMk/>
            <pc:sldMk cId="1716344843" sldId="4978"/>
            <ac:spMk id="10" creationId="{00000000-0000-0000-0000-000000000000}"/>
          </ac:spMkLst>
        </pc:spChg>
        <pc:spChg chg="mod">
          <ac:chgData name="Chris Speller" userId="0a97f007-b978-4543-a8a0-9ee0abccdf0a" providerId="ADAL" clId="{93D2D15A-E28F-4ABA-BB1F-9DCE96F9CE67}" dt="2020-12-30T22:40:36.485" v="5292"/>
          <ac:spMkLst>
            <pc:docMk/>
            <pc:sldMk cId="1716344843" sldId="4978"/>
            <ac:spMk id="11" creationId="{00000000-0000-0000-0000-000000000000}"/>
          </ac:spMkLst>
        </pc:spChg>
        <pc:spChg chg="mod">
          <ac:chgData name="Chris Speller" userId="0a97f007-b978-4543-a8a0-9ee0abccdf0a" providerId="ADAL" clId="{93D2D15A-E28F-4ABA-BB1F-9DCE96F9CE67}" dt="2020-12-30T22:41:19.259" v="5325" actId="20577"/>
          <ac:spMkLst>
            <pc:docMk/>
            <pc:sldMk cId="1716344843" sldId="4978"/>
            <ac:spMk id="13" creationId="{2507DA73-C2D2-46BC-952C-9230E7B9C1D1}"/>
          </ac:spMkLst>
        </pc:spChg>
      </pc:sldChg>
      <pc:sldChg chg="modSp add mod">
        <pc:chgData name="Chris Speller" userId="0a97f007-b978-4543-a8a0-9ee0abccdf0a" providerId="ADAL" clId="{93D2D15A-E28F-4ABA-BB1F-9DCE96F9CE67}" dt="2020-12-30T22:43:52.265" v="5368" actId="20577"/>
        <pc:sldMkLst>
          <pc:docMk/>
          <pc:sldMk cId="2508038446" sldId="4979"/>
        </pc:sldMkLst>
        <pc:spChg chg="mod">
          <ac:chgData name="Chris Speller" userId="0a97f007-b978-4543-a8a0-9ee0abccdf0a" providerId="ADAL" clId="{93D2D15A-E28F-4ABA-BB1F-9DCE96F9CE67}" dt="2020-12-30T22:43:41.575" v="5363" actId="20577"/>
          <ac:spMkLst>
            <pc:docMk/>
            <pc:sldMk cId="2508038446" sldId="4979"/>
            <ac:spMk id="10" creationId="{00000000-0000-0000-0000-000000000000}"/>
          </ac:spMkLst>
        </pc:spChg>
        <pc:spChg chg="mod">
          <ac:chgData name="Chris Speller" userId="0a97f007-b978-4543-a8a0-9ee0abccdf0a" providerId="ADAL" clId="{93D2D15A-E28F-4ABA-BB1F-9DCE96F9CE67}" dt="2020-12-30T22:43:10.555" v="5328"/>
          <ac:spMkLst>
            <pc:docMk/>
            <pc:sldMk cId="2508038446" sldId="4979"/>
            <ac:spMk id="11" creationId="{00000000-0000-0000-0000-000000000000}"/>
          </ac:spMkLst>
        </pc:spChg>
        <pc:spChg chg="mod">
          <ac:chgData name="Chris Speller" userId="0a97f007-b978-4543-a8a0-9ee0abccdf0a" providerId="ADAL" clId="{93D2D15A-E28F-4ABA-BB1F-9DCE96F9CE67}" dt="2020-12-30T22:43:52.265" v="5368" actId="20577"/>
          <ac:spMkLst>
            <pc:docMk/>
            <pc:sldMk cId="2508038446" sldId="4979"/>
            <ac:spMk id="13" creationId="{2507DA73-C2D2-46BC-952C-9230E7B9C1D1}"/>
          </ac:spMkLst>
        </pc:spChg>
      </pc:sldChg>
      <pc:sldChg chg="modSp add mod">
        <pc:chgData name="Chris Speller" userId="0a97f007-b978-4543-a8a0-9ee0abccdf0a" providerId="ADAL" clId="{93D2D15A-E28F-4ABA-BB1F-9DCE96F9CE67}" dt="2020-12-30T22:46:04.407" v="5407" actId="20577"/>
        <pc:sldMkLst>
          <pc:docMk/>
          <pc:sldMk cId="1576505434" sldId="4980"/>
        </pc:sldMkLst>
        <pc:spChg chg="mod">
          <ac:chgData name="Chris Speller" userId="0a97f007-b978-4543-a8a0-9ee0abccdf0a" providerId="ADAL" clId="{93D2D15A-E28F-4ABA-BB1F-9DCE96F9CE67}" dt="2020-12-30T22:46:04.407" v="5407" actId="20577"/>
          <ac:spMkLst>
            <pc:docMk/>
            <pc:sldMk cId="1576505434" sldId="4980"/>
            <ac:spMk id="10" creationId="{00000000-0000-0000-0000-000000000000}"/>
          </ac:spMkLst>
        </pc:spChg>
        <pc:spChg chg="mod">
          <ac:chgData name="Chris Speller" userId="0a97f007-b978-4543-a8a0-9ee0abccdf0a" providerId="ADAL" clId="{93D2D15A-E28F-4ABA-BB1F-9DCE96F9CE67}" dt="2020-12-30T22:44:20.221" v="5372"/>
          <ac:spMkLst>
            <pc:docMk/>
            <pc:sldMk cId="1576505434" sldId="4980"/>
            <ac:spMk id="11" creationId="{00000000-0000-0000-0000-000000000000}"/>
          </ac:spMkLst>
        </pc:spChg>
        <pc:spChg chg="mod">
          <ac:chgData name="Chris Speller" userId="0a97f007-b978-4543-a8a0-9ee0abccdf0a" providerId="ADAL" clId="{93D2D15A-E28F-4ABA-BB1F-9DCE96F9CE67}" dt="2020-12-30T22:44:34.112" v="5376" actId="20577"/>
          <ac:spMkLst>
            <pc:docMk/>
            <pc:sldMk cId="1576505434" sldId="4980"/>
            <ac:spMk id="13" creationId="{2507DA73-C2D2-46BC-952C-9230E7B9C1D1}"/>
          </ac:spMkLst>
        </pc:spChg>
      </pc:sldChg>
      <pc:sldChg chg="modSp add">
        <pc:chgData name="Chris Speller" userId="0a97f007-b978-4543-a8a0-9ee0abccdf0a" providerId="ADAL" clId="{93D2D15A-E28F-4ABA-BB1F-9DCE96F9CE67}" dt="2020-12-30T22:48:11.492" v="5445" actId="20577"/>
        <pc:sldMkLst>
          <pc:docMk/>
          <pc:sldMk cId="2684891683" sldId="4981"/>
        </pc:sldMkLst>
        <pc:spChg chg="mod">
          <ac:chgData name="Chris Speller" userId="0a97f007-b978-4543-a8a0-9ee0abccdf0a" providerId="ADAL" clId="{93D2D15A-E28F-4ABA-BB1F-9DCE96F9CE67}" dt="2020-12-30T22:48:03.119" v="5441" actId="20577"/>
          <ac:spMkLst>
            <pc:docMk/>
            <pc:sldMk cId="2684891683" sldId="4981"/>
            <ac:spMk id="10" creationId="{00000000-0000-0000-0000-000000000000}"/>
          </ac:spMkLst>
        </pc:spChg>
        <pc:spChg chg="mod">
          <ac:chgData name="Chris Speller" userId="0a97f007-b978-4543-a8a0-9ee0abccdf0a" providerId="ADAL" clId="{93D2D15A-E28F-4ABA-BB1F-9DCE96F9CE67}" dt="2020-12-30T22:48:08.737" v="5444" actId="20577"/>
          <ac:spMkLst>
            <pc:docMk/>
            <pc:sldMk cId="2684891683" sldId="4981"/>
            <ac:spMk id="11" creationId="{00000000-0000-0000-0000-000000000000}"/>
          </ac:spMkLst>
        </pc:spChg>
        <pc:spChg chg="mod">
          <ac:chgData name="Chris Speller" userId="0a97f007-b978-4543-a8a0-9ee0abccdf0a" providerId="ADAL" clId="{93D2D15A-E28F-4ABA-BB1F-9DCE96F9CE67}" dt="2020-12-30T22:48:11.492" v="5445" actId="20577"/>
          <ac:spMkLst>
            <pc:docMk/>
            <pc:sldMk cId="2684891683" sldId="4981"/>
            <ac:spMk id="13" creationId="{2507DA73-C2D2-46BC-952C-9230E7B9C1D1}"/>
          </ac:spMkLst>
        </pc:spChg>
      </pc:sldChg>
      <pc:sldChg chg="modSp add">
        <pc:chgData name="Chris Speller" userId="0a97f007-b978-4543-a8a0-9ee0abccdf0a" providerId="ADAL" clId="{93D2D15A-E28F-4ABA-BB1F-9DCE96F9CE67}" dt="2020-12-30T22:47:43.068" v="5440" actId="20577"/>
        <pc:sldMkLst>
          <pc:docMk/>
          <pc:sldMk cId="119369583" sldId="4982"/>
        </pc:sldMkLst>
        <pc:spChg chg="mod">
          <ac:chgData name="Chris Speller" userId="0a97f007-b978-4543-a8a0-9ee0abccdf0a" providerId="ADAL" clId="{93D2D15A-E28F-4ABA-BB1F-9DCE96F9CE67}" dt="2020-12-30T22:47:43.068" v="5440" actId="20577"/>
          <ac:spMkLst>
            <pc:docMk/>
            <pc:sldMk cId="119369583" sldId="4982"/>
            <ac:spMk id="10" creationId="{00000000-0000-0000-0000-000000000000}"/>
          </ac:spMkLst>
        </pc:spChg>
        <pc:spChg chg="mod">
          <ac:chgData name="Chris Speller" userId="0a97f007-b978-4543-a8a0-9ee0abccdf0a" providerId="ADAL" clId="{93D2D15A-E28F-4ABA-BB1F-9DCE96F9CE67}" dt="2020-12-30T22:46:52.673" v="5420"/>
          <ac:spMkLst>
            <pc:docMk/>
            <pc:sldMk cId="119369583" sldId="4982"/>
            <ac:spMk id="11" creationId="{00000000-0000-0000-0000-000000000000}"/>
          </ac:spMkLst>
        </pc:spChg>
        <pc:spChg chg="mod">
          <ac:chgData name="Chris Speller" userId="0a97f007-b978-4543-a8a0-9ee0abccdf0a" providerId="ADAL" clId="{93D2D15A-E28F-4ABA-BB1F-9DCE96F9CE67}" dt="2020-12-30T22:47:05.984" v="5424" actId="20577"/>
          <ac:spMkLst>
            <pc:docMk/>
            <pc:sldMk cId="119369583" sldId="4982"/>
            <ac:spMk id="13" creationId="{2507DA73-C2D2-46BC-952C-9230E7B9C1D1}"/>
          </ac:spMkLst>
        </pc:spChg>
      </pc:sldChg>
      <pc:sldChg chg="modSp add del">
        <pc:chgData name="Chris Speller" userId="0a97f007-b978-4543-a8a0-9ee0abccdf0a" providerId="ADAL" clId="{93D2D15A-E28F-4ABA-BB1F-9DCE96F9CE67}" dt="2020-12-30T22:48:53.612" v="5449" actId="47"/>
        <pc:sldMkLst>
          <pc:docMk/>
          <pc:sldMk cId="3859783725" sldId="4983"/>
        </pc:sldMkLst>
        <pc:spChg chg="mod">
          <ac:chgData name="Chris Speller" userId="0a97f007-b978-4543-a8a0-9ee0abccdf0a" providerId="ADAL" clId="{93D2D15A-E28F-4ABA-BB1F-9DCE96F9CE67}" dt="2020-12-30T22:48:41.002" v="5447"/>
          <ac:spMkLst>
            <pc:docMk/>
            <pc:sldMk cId="3859783725" sldId="4983"/>
            <ac:spMk id="10" creationId="{00000000-0000-0000-0000-000000000000}"/>
          </ac:spMkLst>
        </pc:spChg>
      </pc:sldChg>
      <pc:sldChg chg="modSp add">
        <pc:chgData name="Chris Speller" userId="0a97f007-b978-4543-a8a0-9ee0abccdf0a" providerId="ADAL" clId="{93D2D15A-E28F-4ABA-BB1F-9DCE96F9CE67}" dt="2020-12-30T22:49:34.767" v="5470" actId="20577"/>
        <pc:sldMkLst>
          <pc:docMk/>
          <pc:sldMk cId="521322048" sldId="4984"/>
        </pc:sldMkLst>
        <pc:spChg chg="mod">
          <ac:chgData name="Chris Speller" userId="0a97f007-b978-4543-a8a0-9ee0abccdf0a" providerId="ADAL" clId="{93D2D15A-E28F-4ABA-BB1F-9DCE96F9CE67}" dt="2020-12-30T22:49:19.590" v="5459" actId="20577"/>
          <ac:spMkLst>
            <pc:docMk/>
            <pc:sldMk cId="521322048" sldId="4984"/>
            <ac:spMk id="10" creationId="{00000000-0000-0000-0000-000000000000}"/>
          </ac:spMkLst>
        </pc:spChg>
        <pc:spChg chg="mod">
          <ac:chgData name="Chris Speller" userId="0a97f007-b978-4543-a8a0-9ee0abccdf0a" providerId="ADAL" clId="{93D2D15A-E28F-4ABA-BB1F-9DCE96F9CE67}" dt="2020-12-30T22:49:21.351" v="5460" actId="20577"/>
          <ac:spMkLst>
            <pc:docMk/>
            <pc:sldMk cId="521322048" sldId="4984"/>
            <ac:spMk id="11" creationId="{00000000-0000-0000-0000-000000000000}"/>
          </ac:spMkLst>
        </pc:spChg>
        <pc:spChg chg="mod">
          <ac:chgData name="Chris Speller" userId="0a97f007-b978-4543-a8a0-9ee0abccdf0a" providerId="ADAL" clId="{93D2D15A-E28F-4ABA-BB1F-9DCE96F9CE67}" dt="2020-12-30T22:49:34.767" v="5470" actId="20577"/>
          <ac:spMkLst>
            <pc:docMk/>
            <pc:sldMk cId="521322048" sldId="4984"/>
            <ac:spMk id="13" creationId="{2507DA73-C2D2-46BC-952C-9230E7B9C1D1}"/>
          </ac:spMkLst>
        </pc:spChg>
      </pc:sldChg>
      <pc:sldChg chg="modSp add mod modAnim">
        <pc:chgData name="Chris Speller" userId="0a97f007-b978-4543-a8a0-9ee0abccdf0a" providerId="ADAL" clId="{93D2D15A-E28F-4ABA-BB1F-9DCE96F9CE67}" dt="2020-12-30T22:51:25.462" v="5507" actId="20577"/>
        <pc:sldMkLst>
          <pc:docMk/>
          <pc:sldMk cId="3480592226" sldId="4985"/>
        </pc:sldMkLst>
        <pc:spChg chg="mod">
          <ac:chgData name="Chris Speller" userId="0a97f007-b978-4543-a8a0-9ee0abccdf0a" providerId="ADAL" clId="{93D2D15A-E28F-4ABA-BB1F-9DCE96F9CE67}" dt="2020-12-30T22:51:16.207" v="5495" actId="20577"/>
          <ac:spMkLst>
            <pc:docMk/>
            <pc:sldMk cId="3480592226" sldId="4985"/>
            <ac:spMk id="10" creationId="{00000000-0000-0000-0000-000000000000}"/>
          </ac:spMkLst>
        </pc:spChg>
        <pc:spChg chg="mod">
          <ac:chgData name="Chris Speller" userId="0a97f007-b978-4543-a8a0-9ee0abccdf0a" providerId="ADAL" clId="{93D2D15A-E28F-4ABA-BB1F-9DCE96F9CE67}" dt="2020-12-30T22:51:02.752" v="5487" actId="20577"/>
          <ac:spMkLst>
            <pc:docMk/>
            <pc:sldMk cId="3480592226" sldId="4985"/>
            <ac:spMk id="11" creationId="{00000000-0000-0000-0000-000000000000}"/>
          </ac:spMkLst>
        </pc:spChg>
        <pc:spChg chg="mod">
          <ac:chgData name="Chris Speller" userId="0a97f007-b978-4543-a8a0-9ee0abccdf0a" providerId="ADAL" clId="{93D2D15A-E28F-4ABA-BB1F-9DCE96F9CE67}" dt="2020-12-30T22:51:25.462" v="5507" actId="20577"/>
          <ac:spMkLst>
            <pc:docMk/>
            <pc:sldMk cId="3480592226" sldId="4985"/>
            <ac:spMk id="13" creationId="{2507DA73-C2D2-46BC-952C-9230E7B9C1D1}"/>
          </ac:spMkLst>
        </pc:spChg>
      </pc:sldChg>
      <pc:sldChg chg="modSp add">
        <pc:chgData name="Chris Speller" userId="0a97f007-b978-4543-a8a0-9ee0abccdf0a" providerId="ADAL" clId="{93D2D15A-E28F-4ABA-BB1F-9DCE96F9CE67}" dt="2020-12-30T22:54:46.730" v="5630" actId="20577"/>
        <pc:sldMkLst>
          <pc:docMk/>
          <pc:sldMk cId="200209632" sldId="4986"/>
        </pc:sldMkLst>
        <pc:spChg chg="mod">
          <ac:chgData name="Chris Speller" userId="0a97f007-b978-4543-a8a0-9ee0abccdf0a" providerId="ADAL" clId="{93D2D15A-E28F-4ABA-BB1F-9DCE96F9CE67}" dt="2020-12-30T22:54:46.730" v="5630" actId="20577"/>
          <ac:spMkLst>
            <pc:docMk/>
            <pc:sldMk cId="200209632" sldId="4986"/>
            <ac:spMk id="10" creationId="{00000000-0000-0000-0000-000000000000}"/>
          </ac:spMkLst>
        </pc:spChg>
        <pc:spChg chg="mod">
          <ac:chgData name="Chris Speller" userId="0a97f007-b978-4543-a8a0-9ee0abccdf0a" providerId="ADAL" clId="{93D2D15A-E28F-4ABA-BB1F-9DCE96F9CE67}" dt="2020-12-30T22:53:14.704" v="5549" actId="20577"/>
          <ac:spMkLst>
            <pc:docMk/>
            <pc:sldMk cId="200209632" sldId="4986"/>
            <ac:spMk id="11" creationId="{00000000-0000-0000-0000-000000000000}"/>
          </ac:spMkLst>
        </pc:spChg>
        <pc:spChg chg="mod">
          <ac:chgData name="Chris Speller" userId="0a97f007-b978-4543-a8a0-9ee0abccdf0a" providerId="ADAL" clId="{93D2D15A-E28F-4ABA-BB1F-9DCE96F9CE67}" dt="2020-12-30T22:53:32.968" v="5562" actId="20577"/>
          <ac:spMkLst>
            <pc:docMk/>
            <pc:sldMk cId="200209632" sldId="4986"/>
            <ac:spMk id="13" creationId="{2507DA73-C2D2-46BC-952C-9230E7B9C1D1}"/>
          </ac:spMkLst>
        </pc:spChg>
      </pc:sldChg>
      <pc:sldChg chg="add del">
        <pc:chgData name="Chris Speller" userId="0a97f007-b978-4543-a8a0-9ee0abccdf0a" providerId="ADAL" clId="{93D2D15A-E28F-4ABA-BB1F-9DCE96F9CE67}" dt="2020-12-30T22:51:35.154" v="5509"/>
        <pc:sldMkLst>
          <pc:docMk/>
          <pc:sldMk cId="2226089604" sldId="4986"/>
        </pc:sldMkLst>
      </pc:sldChg>
      <pc:sldChg chg="modSp add mod">
        <pc:chgData name="Chris Speller" userId="0a97f007-b978-4543-a8a0-9ee0abccdf0a" providerId="ADAL" clId="{93D2D15A-E28F-4ABA-BB1F-9DCE96F9CE67}" dt="2020-12-30T22:58:23.264" v="5701" actId="404"/>
        <pc:sldMkLst>
          <pc:docMk/>
          <pc:sldMk cId="703551138" sldId="4987"/>
        </pc:sldMkLst>
        <pc:spChg chg="mod">
          <ac:chgData name="Chris Speller" userId="0a97f007-b978-4543-a8a0-9ee0abccdf0a" providerId="ADAL" clId="{93D2D15A-E28F-4ABA-BB1F-9DCE96F9CE67}" dt="2020-12-30T22:58:14.670" v="5693" actId="404"/>
          <ac:spMkLst>
            <pc:docMk/>
            <pc:sldMk cId="703551138" sldId="4987"/>
            <ac:spMk id="10" creationId="{00000000-0000-0000-0000-000000000000}"/>
          </ac:spMkLst>
        </pc:spChg>
        <pc:spChg chg="mod">
          <ac:chgData name="Chris Speller" userId="0a97f007-b978-4543-a8a0-9ee0abccdf0a" providerId="ADAL" clId="{93D2D15A-E28F-4ABA-BB1F-9DCE96F9CE67}" dt="2020-12-30T22:58:17.050" v="5696" actId="404"/>
          <ac:spMkLst>
            <pc:docMk/>
            <pc:sldMk cId="703551138" sldId="4987"/>
            <ac:spMk id="11" creationId="{00000000-0000-0000-0000-000000000000}"/>
          </ac:spMkLst>
        </pc:spChg>
        <pc:spChg chg="mod">
          <ac:chgData name="Chris Speller" userId="0a97f007-b978-4543-a8a0-9ee0abccdf0a" providerId="ADAL" clId="{93D2D15A-E28F-4ABA-BB1F-9DCE96F9CE67}" dt="2020-12-30T22:58:23.264" v="5701" actId="404"/>
          <ac:spMkLst>
            <pc:docMk/>
            <pc:sldMk cId="703551138" sldId="4987"/>
            <ac:spMk id="13" creationId="{2507DA73-C2D2-46BC-952C-9230E7B9C1D1}"/>
          </ac:spMkLst>
        </pc:spChg>
      </pc:sldChg>
      <pc:sldChg chg="add del">
        <pc:chgData name="Chris Speller" userId="0a97f007-b978-4543-a8a0-9ee0abccdf0a" providerId="ADAL" clId="{93D2D15A-E28F-4ABA-BB1F-9DCE96F9CE67}" dt="2020-12-30T22:58:12.673" v="5690"/>
        <pc:sldMkLst>
          <pc:docMk/>
          <pc:sldMk cId="12881229" sldId="4988"/>
        </pc:sldMkLst>
      </pc:sldChg>
      <pc:sldChg chg="modSp add">
        <pc:chgData name="Chris Speller" userId="0a97f007-b978-4543-a8a0-9ee0abccdf0a" providerId="ADAL" clId="{93D2D15A-E28F-4ABA-BB1F-9DCE96F9CE67}" dt="2020-12-30T22:58:38.449" v="5708" actId="20577"/>
        <pc:sldMkLst>
          <pc:docMk/>
          <pc:sldMk cId="4118690380" sldId="4988"/>
        </pc:sldMkLst>
        <pc:spChg chg="mod">
          <ac:chgData name="Chris Speller" userId="0a97f007-b978-4543-a8a0-9ee0abccdf0a" providerId="ADAL" clId="{93D2D15A-E28F-4ABA-BB1F-9DCE96F9CE67}" dt="2020-12-30T22:58:35.572" v="5705" actId="20577"/>
          <ac:spMkLst>
            <pc:docMk/>
            <pc:sldMk cId="4118690380" sldId="4988"/>
            <ac:spMk id="10" creationId="{00000000-0000-0000-0000-000000000000}"/>
          </ac:spMkLst>
        </pc:spChg>
        <pc:spChg chg="mod">
          <ac:chgData name="Chris Speller" userId="0a97f007-b978-4543-a8a0-9ee0abccdf0a" providerId="ADAL" clId="{93D2D15A-E28F-4ABA-BB1F-9DCE96F9CE67}" dt="2020-12-30T22:58:38.449" v="5708" actId="20577"/>
          <ac:spMkLst>
            <pc:docMk/>
            <pc:sldMk cId="4118690380" sldId="4988"/>
            <ac:spMk id="11" creationId="{00000000-0000-0000-0000-000000000000}"/>
          </ac:spMkLst>
        </pc:spChg>
      </pc:sldChg>
      <pc:sldChg chg="modSp add">
        <pc:chgData name="Chris Speller" userId="0a97f007-b978-4543-a8a0-9ee0abccdf0a" providerId="ADAL" clId="{93D2D15A-E28F-4ABA-BB1F-9DCE96F9CE67}" dt="2020-12-30T23:00:29.304" v="5721" actId="20577"/>
        <pc:sldMkLst>
          <pc:docMk/>
          <pc:sldMk cId="397747974" sldId="4989"/>
        </pc:sldMkLst>
        <pc:spChg chg="mod">
          <ac:chgData name="Chris Speller" userId="0a97f007-b978-4543-a8a0-9ee0abccdf0a" providerId="ADAL" clId="{93D2D15A-E28F-4ABA-BB1F-9DCE96F9CE67}" dt="2020-12-30T23:00:29.304" v="5721" actId="20577"/>
          <ac:spMkLst>
            <pc:docMk/>
            <pc:sldMk cId="397747974" sldId="4989"/>
            <ac:spMk id="10" creationId="{00000000-0000-0000-0000-000000000000}"/>
          </ac:spMkLst>
        </pc:spChg>
        <pc:spChg chg="mod">
          <ac:chgData name="Chris Speller" userId="0a97f007-b978-4543-a8a0-9ee0abccdf0a" providerId="ADAL" clId="{93D2D15A-E28F-4ABA-BB1F-9DCE96F9CE67}" dt="2020-12-30T22:59:33.203" v="5714"/>
          <ac:spMkLst>
            <pc:docMk/>
            <pc:sldMk cId="397747974" sldId="4989"/>
            <ac:spMk id="11" creationId="{00000000-0000-0000-0000-000000000000}"/>
          </ac:spMkLst>
        </pc:spChg>
        <pc:spChg chg="mod">
          <ac:chgData name="Chris Speller" userId="0a97f007-b978-4543-a8a0-9ee0abccdf0a" providerId="ADAL" clId="{93D2D15A-E28F-4ABA-BB1F-9DCE96F9CE67}" dt="2020-12-30T23:00:09.882" v="5718" actId="20577"/>
          <ac:spMkLst>
            <pc:docMk/>
            <pc:sldMk cId="397747974" sldId="4989"/>
            <ac:spMk id="13" creationId="{2507DA73-C2D2-46BC-952C-9230E7B9C1D1}"/>
          </ac:spMkLst>
        </pc:spChg>
      </pc:sldChg>
      <pc:sldChg chg="addSp delSp modSp add mod">
        <pc:chgData name="Chris Speller" userId="0a97f007-b978-4543-a8a0-9ee0abccdf0a" providerId="ADAL" clId="{93D2D15A-E28F-4ABA-BB1F-9DCE96F9CE67}" dt="2020-12-30T23:04:46.849" v="5800" actId="478"/>
        <pc:sldMkLst>
          <pc:docMk/>
          <pc:sldMk cId="1272458382" sldId="4990"/>
        </pc:sldMkLst>
        <pc:spChg chg="mod">
          <ac:chgData name="Chris Speller" userId="0a97f007-b978-4543-a8a0-9ee0abccdf0a" providerId="ADAL" clId="{93D2D15A-E28F-4ABA-BB1F-9DCE96F9CE67}" dt="2020-12-30T23:02:59.423" v="5799" actId="20577"/>
          <ac:spMkLst>
            <pc:docMk/>
            <pc:sldMk cId="1272458382" sldId="4990"/>
            <ac:spMk id="10" creationId="{00000000-0000-0000-0000-000000000000}"/>
          </ac:spMkLst>
        </pc:spChg>
        <pc:spChg chg="mod">
          <ac:chgData name="Chris Speller" userId="0a97f007-b978-4543-a8a0-9ee0abccdf0a" providerId="ADAL" clId="{93D2D15A-E28F-4ABA-BB1F-9DCE96F9CE67}" dt="2020-12-30T23:01:58.515" v="5756"/>
          <ac:spMkLst>
            <pc:docMk/>
            <pc:sldMk cId="1272458382" sldId="4990"/>
            <ac:spMk id="11" creationId="{00000000-0000-0000-0000-000000000000}"/>
          </ac:spMkLst>
        </pc:spChg>
        <pc:spChg chg="mod">
          <ac:chgData name="Chris Speller" userId="0a97f007-b978-4543-a8a0-9ee0abccdf0a" providerId="ADAL" clId="{93D2D15A-E28F-4ABA-BB1F-9DCE96F9CE67}" dt="2020-12-30T23:02:25.936" v="5782" actId="20577"/>
          <ac:spMkLst>
            <pc:docMk/>
            <pc:sldMk cId="1272458382" sldId="4990"/>
            <ac:spMk id="13" creationId="{2507DA73-C2D2-46BC-952C-9230E7B9C1D1}"/>
          </ac:spMkLst>
        </pc:spChg>
        <pc:picChg chg="add del mod">
          <ac:chgData name="Chris Speller" userId="0a97f007-b978-4543-a8a0-9ee0abccdf0a" providerId="ADAL" clId="{93D2D15A-E28F-4ABA-BB1F-9DCE96F9CE67}" dt="2020-12-30T23:04:46.849" v="5800" actId="478"/>
          <ac:picMkLst>
            <pc:docMk/>
            <pc:sldMk cId="1272458382" sldId="4990"/>
            <ac:picMk id="3" creationId="{4877169B-F0FC-4978-AF33-9E86E3046B3C}"/>
          </ac:picMkLst>
        </pc:picChg>
      </pc:sldChg>
      <pc:sldChg chg="addSp delSp modSp add mod">
        <pc:chgData name="Chris Speller" userId="0a97f007-b978-4543-a8a0-9ee0abccdf0a" providerId="ADAL" clId="{93D2D15A-E28F-4ABA-BB1F-9DCE96F9CE67}" dt="2020-12-30T23:07:10.434" v="5850" actId="478"/>
        <pc:sldMkLst>
          <pc:docMk/>
          <pc:sldMk cId="667554379" sldId="4991"/>
        </pc:sldMkLst>
        <pc:spChg chg="mod">
          <ac:chgData name="Chris Speller" userId="0a97f007-b978-4543-a8a0-9ee0abccdf0a" providerId="ADAL" clId="{93D2D15A-E28F-4ABA-BB1F-9DCE96F9CE67}" dt="2020-12-30T23:06:23.987" v="5844" actId="20577"/>
          <ac:spMkLst>
            <pc:docMk/>
            <pc:sldMk cId="667554379" sldId="4991"/>
            <ac:spMk id="10" creationId="{00000000-0000-0000-0000-000000000000}"/>
          </ac:spMkLst>
        </pc:spChg>
        <pc:spChg chg="mod">
          <ac:chgData name="Chris Speller" userId="0a97f007-b978-4543-a8a0-9ee0abccdf0a" providerId="ADAL" clId="{93D2D15A-E28F-4ABA-BB1F-9DCE96F9CE67}" dt="2020-12-30T23:05:19.023" v="5824"/>
          <ac:spMkLst>
            <pc:docMk/>
            <pc:sldMk cId="667554379" sldId="4991"/>
            <ac:spMk id="11" creationId="{00000000-0000-0000-0000-000000000000}"/>
          </ac:spMkLst>
        </pc:spChg>
        <pc:spChg chg="mod">
          <ac:chgData name="Chris Speller" userId="0a97f007-b978-4543-a8a0-9ee0abccdf0a" providerId="ADAL" clId="{93D2D15A-E28F-4ABA-BB1F-9DCE96F9CE67}" dt="2020-12-30T23:06:38.454" v="5847" actId="1076"/>
          <ac:spMkLst>
            <pc:docMk/>
            <pc:sldMk cId="667554379" sldId="4991"/>
            <ac:spMk id="13" creationId="{2507DA73-C2D2-46BC-952C-9230E7B9C1D1}"/>
          </ac:spMkLst>
        </pc:spChg>
        <pc:picChg chg="add del">
          <ac:chgData name="Chris Speller" userId="0a97f007-b978-4543-a8a0-9ee0abccdf0a" providerId="ADAL" clId="{93D2D15A-E28F-4ABA-BB1F-9DCE96F9CE67}" dt="2020-12-30T23:07:10.434" v="5850" actId="478"/>
          <ac:picMkLst>
            <pc:docMk/>
            <pc:sldMk cId="667554379" sldId="4991"/>
            <ac:picMk id="3" creationId="{6EAB3BC5-B836-45AB-B324-F7921412FA02}"/>
          </ac:picMkLst>
        </pc:picChg>
      </pc:sldChg>
      <pc:sldChg chg="delSp modSp add mod modAnim">
        <pc:chgData name="Chris Speller" userId="0a97f007-b978-4543-a8a0-9ee0abccdf0a" providerId="ADAL" clId="{93D2D15A-E28F-4ABA-BB1F-9DCE96F9CE67}" dt="2021-01-15T13:27:52.168" v="12681" actId="6549"/>
        <pc:sldMkLst>
          <pc:docMk/>
          <pc:sldMk cId="2811469350" sldId="4992"/>
        </pc:sldMkLst>
        <pc:spChg chg="mod">
          <ac:chgData name="Chris Speller" userId="0a97f007-b978-4543-a8a0-9ee0abccdf0a" providerId="ADAL" clId="{93D2D15A-E28F-4ABA-BB1F-9DCE96F9CE67}" dt="2021-01-15T13:27:52.168" v="12681" actId="6549"/>
          <ac:spMkLst>
            <pc:docMk/>
            <pc:sldMk cId="2811469350" sldId="4992"/>
            <ac:spMk id="10" creationId="{00000000-0000-0000-0000-000000000000}"/>
          </ac:spMkLst>
        </pc:spChg>
        <pc:spChg chg="mod">
          <ac:chgData name="Chris Speller" userId="0a97f007-b978-4543-a8a0-9ee0abccdf0a" providerId="ADAL" clId="{93D2D15A-E28F-4ABA-BB1F-9DCE96F9CE67}" dt="2020-12-30T23:08:52.872" v="6097"/>
          <ac:spMkLst>
            <pc:docMk/>
            <pc:sldMk cId="2811469350" sldId="4992"/>
            <ac:spMk id="11" creationId="{00000000-0000-0000-0000-000000000000}"/>
          </ac:spMkLst>
        </pc:spChg>
        <pc:spChg chg="mod">
          <ac:chgData name="Chris Speller" userId="0a97f007-b978-4543-a8a0-9ee0abccdf0a" providerId="ADAL" clId="{93D2D15A-E28F-4ABA-BB1F-9DCE96F9CE67}" dt="2020-12-30T23:08:59.555" v="6106" actId="1076"/>
          <ac:spMkLst>
            <pc:docMk/>
            <pc:sldMk cId="2811469350" sldId="4992"/>
            <ac:spMk id="13" creationId="{2507DA73-C2D2-46BC-952C-9230E7B9C1D1}"/>
          </ac:spMkLst>
        </pc:spChg>
        <pc:picChg chg="del mod">
          <ac:chgData name="Chris Speller" userId="0a97f007-b978-4543-a8a0-9ee0abccdf0a" providerId="ADAL" clId="{93D2D15A-E28F-4ABA-BB1F-9DCE96F9CE67}" dt="2020-12-30T23:11:44.840" v="6118" actId="478"/>
          <ac:picMkLst>
            <pc:docMk/>
            <pc:sldMk cId="2811469350" sldId="4992"/>
            <ac:picMk id="3" creationId="{6EAB3BC5-B836-45AB-B324-F7921412FA02}"/>
          </ac:picMkLst>
        </pc:picChg>
      </pc:sldChg>
      <pc:sldChg chg="modSp add mod">
        <pc:chgData name="Chris Speller" userId="0a97f007-b978-4543-a8a0-9ee0abccdf0a" providerId="ADAL" clId="{93D2D15A-E28F-4ABA-BB1F-9DCE96F9CE67}" dt="2020-12-30T23:13:20.893" v="6224" actId="20577"/>
        <pc:sldMkLst>
          <pc:docMk/>
          <pc:sldMk cId="2123163356" sldId="4993"/>
        </pc:sldMkLst>
        <pc:spChg chg="mod">
          <ac:chgData name="Chris Speller" userId="0a97f007-b978-4543-a8a0-9ee0abccdf0a" providerId="ADAL" clId="{93D2D15A-E28F-4ABA-BB1F-9DCE96F9CE67}" dt="2020-12-30T23:13:20.893" v="6224" actId="20577"/>
          <ac:spMkLst>
            <pc:docMk/>
            <pc:sldMk cId="2123163356" sldId="4993"/>
            <ac:spMk id="10" creationId="{00000000-0000-0000-0000-000000000000}"/>
          </ac:spMkLst>
        </pc:spChg>
        <pc:spChg chg="mod">
          <ac:chgData name="Chris Speller" userId="0a97f007-b978-4543-a8a0-9ee0abccdf0a" providerId="ADAL" clId="{93D2D15A-E28F-4ABA-BB1F-9DCE96F9CE67}" dt="2020-12-30T23:12:59.069" v="6218"/>
          <ac:spMkLst>
            <pc:docMk/>
            <pc:sldMk cId="2123163356" sldId="4993"/>
            <ac:spMk id="11" creationId="{00000000-0000-0000-0000-000000000000}"/>
          </ac:spMkLst>
        </pc:spChg>
      </pc:sldChg>
      <pc:sldChg chg="modSp add mod">
        <pc:chgData name="Chris Speller" userId="0a97f007-b978-4543-a8a0-9ee0abccdf0a" providerId="ADAL" clId="{93D2D15A-E28F-4ABA-BB1F-9DCE96F9CE67}" dt="2021-01-14T11:09:13.989" v="12679" actId="20577"/>
        <pc:sldMkLst>
          <pc:docMk/>
          <pc:sldMk cId="2081438145" sldId="4994"/>
        </pc:sldMkLst>
        <pc:spChg chg="mod">
          <ac:chgData name="Chris Speller" userId="0a97f007-b978-4543-a8a0-9ee0abccdf0a" providerId="ADAL" clId="{93D2D15A-E28F-4ABA-BB1F-9DCE96F9CE67}" dt="2021-01-14T11:09:10.269" v="12677" actId="6549"/>
          <ac:spMkLst>
            <pc:docMk/>
            <pc:sldMk cId="2081438145" sldId="4994"/>
            <ac:spMk id="10" creationId="{00000000-0000-0000-0000-000000000000}"/>
          </ac:spMkLst>
        </pc:spChg>
        <pc:spChg chg="mod">
          <ac:chgData name="Chris Speller" userId="0a97f007-b978-4543-a8a0-9ee0abccdf0a" providerId="ADAL" clId="{93D2D15A-E28F-4ABA-BB1F-9DCE96F9CE67}" dt="2021-01-14T11:09:07.511" v="12675"/>
          <ac:spMkLst>
            <pc:docMk/>
            <pc:sldMk cId="2081438145" sldId="4994"/>
            <ac:spMk id="11" creationId="{00000000-0000-0000-0000-000000000000}"/>
          </ac:spMkLst>
        </pc:spChg>
        <pc:spChg chg="mod">
          <ac:chgData name="Chris Speller" userId="0a97f007-b978-4543-a8a0-9ee0abccdf0a" providerId="ADAL" clId="{93D2D15A-E28F-4ABA-BB1F-9DCE96F9CE67}" dt="2021-01-14T11:09:13.989" v="12679" actId="20577"/>
          <ac:spMkLst>
            <pc:docMk/>
            <pc:sldMk cId="2081438145" sldId="4994"/>
            <ac:spMk id="13" creationId="{2507DA73-C2D2-46BC-952C-9230E7B9C1D1}"/>
          </ac:spMkLst>
        </pc:spChg>
      </pc:sldChg>
      <pc:sldChg chg="addSp delSp modSp add mod">
        <pc:chgData name="Chris Speller" userId="0a97f007-b978-4543-a8a0-9ee0abccdf0a" providerId="ADAL" clId="{93D2D15A-E28F-4ABA-BB1F-9DCE96F9CE67}" dt="2020-12-30T23:23:48.931" v="6386" actId="20577"/>
        <pc:sldMkLst>
          <pc:docMk/>
          <pc:sldMk cId="1278848274" sldId="4995"/>
        </pc:sldMkLst>
        <pc:spChg chg="mod">
          <ac:chgData name="Chris Speller" userId="0a97f007-b978-4543-a8a0-9ee0abccdf0a" providerId="ADAL" clId="{93D2D15A-E28F-4ABA-BB1F-9DCE96F9CE67}" dt="2020-12-30T23:23:43.134" v="6376" actId="20577"/>
          <ac:spMkLst>
            <pc:docMk/>
            <pc:sldMk cId="1278848274" sldId="4995"/>
            <ac:spMk id="10" creationId="{00000000-0000-0000-0000-000000000000}"/>
          </ac:spMkLst>
        </pc:spChg>
        <pc:spChg chg="mod">
          <ac:chgData name="Chris Speller" userId="0a97f007-b978-4543-a8a0-9ee0abccdf0a" providerId="ADAL" clId="{93D2D15A-E28F-4ABA-BB1F-9DCE96F9CE67}" dt="2020-12-30T23:23:48.931" v="6386" actId="20577"/>
          <ac:spMkLst>
            <pc:docMk/>
            <pc:sldMk cId="1278848274" sldId="4995"/>
            <ac:spMk id="11" creationId="{00000000-0000-0000-0000-000000000000}"/>
          </ac:spMkLst>
        </pc:spChg>
        <pc:spChg chg="mod">
          <ac:chgData name="Chris Speller" userId="0a97f007-b978-4543-a8a0-9ee0abccdf0a" providerId="ADAL" clId="{93D2D15A-E28F-4ABA-BB1F-9DCE96F9CE67}" dt="2020-12-30T23:22:29.099" v="6366" actId="20577"/>
          <ac:spMkLst>
            <pc:docMk/>
            <pc:sldMk cId="1278848274" sldId="4995"/>
            <ac:spMk id="13" creationId="{2507DA73-C2D2-46BC-952C-9230E7B9C1D1}"/>
          </ac:spMkLst>
        </pc:spChg>
        <pc:picChg chg="add del">
          <ac:chgData name="Chris Speller" userId="0a97f007-b978-4543-a8a0-9ee0abccdf0a" providerId="ADAL" clId="{93D2D15A-E28F-4ABA-BB1F-9DCE96F9CE67}" dt="2020-12-30T23:22:07.510" v="6352" actId="478"/>
          <ac:picMkLst>
            <pc:docMk/>
            <pc:sldMk cId="1278848274" sldId="4995"/>
            <ac:picMk id="3" creationId="{89403D13-17E2-4124-B3C0-B159ABA9DD35}"/>
          </ac:picMkLst>
        </pc:picChg>
        <pc:picChg chg="add del">
          <ac:chgData name="Chris Speller" userId="0a97f007-b978-4543-a8a0-9ee0abccdf0a" providerId="ADAL" clId="{93D2D15A-E28F-4ABA-BB1F-9DCE96F9CE67}" dt="2020-12-30T23:22:31.287" v="6367" actId="478"/>
          <ac:picMkLst>
            <pc:docMk/>
            <pc:sldMk cId="1278848274" sldId="4995"/>
            <ac:picMk id="7" creationId="{5F894C43-801D-4FF8-8EA7-17AB5C795198}"/>
          </ac:picMkLst>
        </pc:picChg>
      </pc:sldChg>
      <pc:sldChg chg="add del">
        <pc:chgData name="Chris Speller" userId="0a97f007-b978-4543-a8a0-9ee0abccdf0a" providerId="ADAL" clId="{93D2D15A-E28F-4ABA-BB1F-9DCE96F9CE67}" dt="2020-12-30T23:29:26.155" v="6388"/>
        <pc:sldMkLst>
          <pc:docMk/>
          <pc:sldMk cId="180147749" sldId="4996"/>
        </pc:sldMkLst>
      </pc:sldChg>
      <pc:sldChg chg="modSp add mod">
        <pc:chgData name="Chris Speller" userId="0a97f007-b978-4543-a8a0-9ee0abccdf0a" providerId="ADAL" clId="{93D2D15A-E28F-4ABA-BB1F-9DCE96F9CE67}" dt="2020-12-30T23:30:24.771" v="6415" actId="207"/>
        <pc:sldMkLst>
          <pc:docMk/>
          <pc:sldMk cId="2477863085" sldId="4996"/>
        </pc:sldMkLst>
        <pc:spChg chg="mod">
          <ac:chgData name="Chris Speller" userId="0a97f007-b978-4543-a8a0-9ee0abccdf0a" providerId="ADAL" clId="{93D2D15A-E28F-4ABA-BB1F-9DCE96F9CE67}" dt="2020-12-30T23:29:54.807" v="6408" actId="20577"/>
          <ac:spMkLst>
            <pc:docMk/>
            <pc:sldMk cId="2477863085" sldId="4996"/>
            <ac:spMk id="10" creationId="{00000000-0000-0000-0000-000000000000}"/>
          </ac:spMkLst>
        </pc:spChg>
        <pc:spChg chg="mod">
          <ac:chgData name="Chris Speller" userId="0a97f007-b978-4543-a8a0-9ee0abccdf0a" providerId="ADAL" clId="{93D2D15A-E28F-4ABA-BB1F-9DCE96F9CE67}" dt="2020-12-30T23:29:57.176" v="6410" actId="403"/>
          <ac:spMkLst>
            <pc:docMk/>
            <pc:sldMk cId="2477863085" sldId="4996"/>
            <ac:spMk id="11" creationId="{00000000-0000-0000-0000-000000000000}"/>
          </ac:spMkLst>
        </pc:spChg>
        <pc:spChg chg="mod">
          <ac:chgData name="Chris Speller" userId="0a97f007-b978-4543-a8a0-9ee0abccdf0a" providerId="ADAL" clId="{93D2D15A-E28F-4ABA-BB1F-9DCE96F9CE67}" dt="2020-12-30T23:30:24.771" v="6415" actId="207"/>
          <ac:spMkLst>
            <pc:docMk/>
            <pc:sldMk cId="2477863085" sldId="4996"/>
            <ac:spMk id="13" creationId="{2507DA73-C2D2-46BC-952C-9230E7B9C1D1}"/>
          </ac:spMkLst>
        </pc:spChg>
      </pc:sldChg>
      <pc:sldChg chg="modSp add">
        <pc:chgData name="Chris Speller" userId="0a97f007-b978-4543-a8a0-9ee0abccdf0a" providerId="ADAL" clId="{93D2D15A-E28F-4ABA-BB1F-9DCE96F9CE67}" dt="2020-12-30T23:50:40.890" v="6528" actId="20577"/>
        <pc:sldMkLst>
          <pc:docMk/>
          <pc:sldMk cId="3279180887" sldId="4997"/>
        </pc:sldMkLst>
        <pc:spChg chg="mod">
          <ac:chgData name="Chris Speller" userId="0a97f007-b978-4543-a8a0-9ee0abccdf0a" providerId="ADAL" clId="{93D2D15A-E28F-4ABA-BB1F-9DCE96F9CE67}" dt="2020-12-30T23:30:54.575" v="6423" actId="20577"/>
          <ac:spMkLst>
            <pc:docMk/>
            <pc:sldMk cId="3279180887" sldId="4997"/>
            <ac:spMk id="10" creationId="{00000000-0000-0000-0000-000000000000}"/>
          </ac:spMkLst>
        </pc:spChg>
        <pc:spChg chg="mod">
          <ac:chgData name="Chris Speller" userId="0a97f007-b978-4543-a8a0-9ee0abccdf0a" providerId="ADAL" clId="{93D2D15A-E28F-4ABA-BB1F-9DCE96F9CE67}" dt="2020-12-30T23:30:37.800" v="6418"/>
          <ac:spMkLst>
            <pc:docMk/>
            <pc:sldMk cId="3279180887" sldId="4997"/>
            <ac:spMk id="11" creationId="{00000000-0000-0000-0000-000000000000}"/>
          </ac:spMkLst>
        </pc:spChg>
        <pc:spChg chg="mod">
          <ac:chgData name="Chris Speller" userId="0a97f007-b978-4543-a8a0-9ee0abccdf0a" providerId="ADAL" clId="{93D2D15A-E28F-4ABA-BB1F-9DCE96F9CE67}" dt="2020-12-30T23:50:40.890" v="6528" actId="20577"/>
          <ac:spMkLst>
            <pc:docMk/>
            <pc:sldMk cId="3279180887" sldId="4997"/>
            <ac:spMk id="13" creationId="{2507DA73-C2D2-46BC-952C-9230E7B9C1D1}"/>
          </ac:spMkLst>
        </pc:spChg>
      </pc:sldChg>
      <pc:sldChg chg="modSp add modAnim">
        <pc:chgData name="Chris Speller" userId="0a97f007-b978-4543-a8a0-9ee0abccdf0a" providerId="ADAL" clId="{93D2D15A-E28F-4ABA-BB1F-9DCE96F9CE67}" dt="2021-01-02T15:46:31.389" v="6541" actId="20577"/>
        <pc:sldMkLst>
          <pc:docMk/>
          <pc:sldMk cId="479309137" sldId="4998"/>
        </pc:sldMkLst>
        <pc:spChg chg="mod">
          <ac:chgData name="Chris Speller" userId="0a97f007-b978-4543-a8a0-9ee0abccdf0a" providerId="ADAL" clId="{93D2D15A-E28F-4ABA-BB1F-9DCE96F9CE67}" dt="2021-01-02T15:46:29.001" v="6540" actId="20577"/>
          <ac:spMkLst>
            <pc:docMk/>
            <pc:sldMk cId="479309137" sldId="4998"/>
            <ac:spMk id="10" creationId="{00000000-0000-0000-0000-000000000000}"/>
          </ac:spMkLst>
        </pc:spChg>
        <pc:spChg chg="mod">
          <ac:chgData name="Chris Speller" userId="0a97f007-b978-4543-a8a0-9ee0abccdf0a" providerId="ADAL" clId="{93D2D15A-E28F-4ABA-BB1F-9DCE96F9CE67}" dt="2020-12-30T23:47:45.932" v="6507" actId="20577"/>
          <ac:spMkLst>
            <pc:docMk/>
            <pc:sldMk cId="479309137" sldId="4998"/>
            <ac:spMk id="11" creationId="{00000000-0000-0000-0000-000000000000}"/>
          </ac:spMkLst>
        </pc:spChg>
        <pc:spChg chg="mod">
          <ac:chgData name="Chris Speller" userId="0a97f007-b978-4543-a8a0-9ee0abccdf0a" providerId="ADAL" clId="{93D2D15A-E28F-4ABA-BB1F-9DCE96F9CE67}" dt="2020-12-30T23:48:16.851" v="6517" actId="20577"/>
          <ac:spMkLst>
            <pc:docMk/>
            <pc:sldMk cId="479309137" sldId="4998"/>
            <ac:spMk id="13" creationId="{2507DA73-C2D2-46BC-952C-9230E7B9C1D1}"/>
          </ac:spMkLst>
        </pc:spChg>
      </pc:sldChg>
      <pc:sldChg chg="modSp add">
        <pc:chgData name="Chris Speller" userId="0a97f007-b978-4543-a8a0-9ee0abccdf0a" providerId="ADAL" clId="{93D2D15A-E28F-4ABA-BB1F-9DCE96F9CE67}" dt="2020-12-30T23:50:35.840" v="6527" actId="20577"/>
        <pc:sldMkLst>
          <pc:docMk/>
          <pc:sldMk cId="1670766646" sldId="4999"/>
        </pc:sldMkLst>
        <pc:spChg chg="mod">
          <ac:chgData name="Chris Speller" userId="0a97f007-b978-4543-a8a0-9ee0abccdf0a" providerId="ADAL" clId="{93D2D15A-E28F-4ABA-BB1F-9DCE96F9CE67}" dt="2020-12-30T23:31:48.555" v="6438" actId="20577"/>
          <ac:spMkLst>
            <pc:docMk/>
            <pc:sldMk cId="1670766646" sldId="4999"/>
            <ac:spMk id="10" creationId="{00000000-0000-0000-0000-000000000000}"/>
          </ac:spMkLst>
        </pc:spChg>
        <pc:spChg chg="mod">
          <ac:chgData name="Chris Speller" userId="0a97f007-b978-4543-a8a0-9ee0abccdf0a" providerId="ADAL" clId="{93D2D15A-E28F-4ABA-BB1F-9DCE96F9CE67}" dt="2020-12-30T23:31:47.143" v="6437"/>
          <ac:spMkLst>
            <pc:docMk/>
            <pc:sldMk cId="1670766646" sldId="4999"/>
            <ac:spMk id="11" creationId="{00000000-0000-0000-0000-000000000000}"/>
          </ac:spMkLst>
        </pc:spChg>
        <pc:spChg chg="mod">
          <ac:chgData name="Chris Speller" userId="0a97f007-b978-4543-a8a0-9ee0abccdf0a" providerId="ADAL" clId="{93D2D15A-E28F-4ABA-BB1F-9DCE96F9CE67}" dt="2020-12-30T23:50:35.840" v="6527" actId="20577"/>
          <ac:spMkLst>
            <pc:docMk/>
            <pc:sldMk cId="1670766646" sldId="4999"/>
            <ac:spMk id="13" creationId="{2507DA73-C2D2-46BC-952C-9230E7B9C1D1}"/>
          </ac:spMkLst>
        </pc:spChg>
      </pc:sldChg>
      <pc:sldChg chg="modSp add">
        <pc:chgData name="Chris Speller" userId="0a97f007-b978-4543-a8a0-9ee0abccdf0a" providerId="ADAL" clId="{93D2D15A-E28F-4ABA-BB1F-9DCE96F9CE67}" dt="2020-12-30T23:50:50.972" v="6529" actId="20577"/>
        <pc:sldMkLst>
          <pc:docMk/>
          <pc:sldMk cId="3881740312" sldId="5000"/>
        </pc:sldMkLst>
        <pc:spChg chg="mod">
          <ac:chgData name="Chris Speller" userId="0a97f007-b978-4543-a8a0-9ee0abccdf0a" providerId="ADAL" clId="{93D2D15A-E28F-4ABA-BB1F-9DCE96F9CE67}" dt="2020-12-30T23:45:41.934" v="6456" actId="20577"/>
          <ac:spMkLst>
            <pc:docMk/>
            <pc:sldMk cId="3881740312" sldId="5000"/>
            <ac:spMk id="10" creationId="{00000000-0000-0000-0000-000000000000}"/>
          </ac:spMkLst>
        </pc:spChg>
        <pc:spChg chg="mod">
          <ac:chgData name="Chris Speller" userId="0a97f007-b978-4543-a8a0-9ee0abccdf0a" providerId="ADAL" clId="{93D2D15A-E28F-4ABA-BB1F-9DCE96F9CE67}" dt="2020-12-30T23:45:39.026" v="6450"/>
          <ac:spMkLst>
            <pc:docMk/>
            <pc:sldMk cId="3881740312" sldId="5000"/>
            <ac:spMk id="11" creationId="{00000000-0000-0000-0000-000000000000}"/>
          </ac:spMkLst>
        </pc:spChg>
        <pc:spChg chg="mod">
          <ac:chgData name="Chris Speller" userId="0a97f007-b978-4543-a8a0-9ee0abccdf0a" providerId="ADAL" clId="{93D2D15A-E28F-4ABA-BB1F-9DCE96F9CE67}" dt="2020-12-30T23:50:50.972" v="6529" actId="20577"/>
          <ac:spMkLst>
            <pc:docMk/>
            <pc:sldMk cId="3881740312" sldId="5000"/>
            <ac:spMk id="13" creationId="{2507DA73-C2D2-46BC-952C-9230E7B9C1D1}"/>
          </ac:spMkLst>
        </pc:spChg>
      </pc:sldChg>
      <pc:sldChg chg="modSp add mod">
        <pc:chgData name="Chris Speller" userId="0a97f007-b978-4543-a8a0-9ee0abccdf0a" providerId="ADAL" clId="{93D2D15A-E28F-4ABA-BB1F-9DCE96F9CE67}" dt="2020-12-30T23:47:38.527" v="6491" actId="20577"/>
        <pc:sldMkLst>
          <pc:docMk/>
          <pc:sldMk cId="4029553336" sldId="5001"/>
        </pc:sldMkLst>
        <pc:spChg chg="mod">
          <ac:chgData name="Chris Speller" userId="0a97f007-b978-4543-a8a0-9ee0abccdf0a" providerId="ADAL" clId="{93D2D15A-E28F-4ABA-BB1F-9DCE96F9CE67}" dt="2020-12-30T23:47:34.231" v="6475" actId="20577"/>
          <ac:spMkLst>
            <pc:docMk/>
            <pc:sldMk cId="4029553336" sldId="5001"/>
            <ac:spMk id="10" creationId="{00000000-0000-0000-0000-000000000000}"/>
          </ac:spMkLst>
        </pc:spChg>
        <pc:spChg chg="mod">
          <ac:chgData name="Chris Speller" userId="0a97f007-b978-4543-a8a0-9ee0abccdf0a" providerId="ADAL" clId="{93D2D15A-E28F-4ABA-BB1F-9DCE96F9CE67}" dt="2020-12-30T23:47:38.527" v="6491" actId="20577"/>
          <ac:spMkLst>
            <pc:docMk/>
            <pc:sldMk cId="4029553336" sldId="5001"/>
            <ac:spMk id="11" creationId="{00000000-0000-0000-0000-000000000000}"/>
          </ac:spMkLst>
        </pc:spChg>
        <pc:spChg chg="mod">
          <ac:chgData name="Chris Speller" userId="0a97f007-b978-4543-a8a0-9ee0abccdf0a" providerId="ADAL" clId="{93D2D15A-E28F-4ABA-BB1F-9DCE96F9CE67}" dt="2020-12-30T23:46:38.099" v="6465" actId="20577"/>
          <ac:spMkLst>
            <pc:docMk/>
            <pc:sldMk cId="4029553336" sldId="5001"/>
            <ac:spMk id="13" creationId="{2507DA73-C2D2-46BC-952C-9230E7B9C1D1}"/>
          </ac:spMkLst>
        </pc:spChg>
      </pc:sldChg>
      <pc:sldChg chg="add del">
        <pc:chgData name="Chris Speller" userId="0a97f007-b978-4543-a8a0-9ee0abccdf0a" providerId="ADAL" clId="{93D2D15A-E28F-4ABA-BB1F-9DCE96F9CE67}" dt="2020-12-30T23:50:11.836" v="6519"/>
        <pc:sldMkLst>
          <pc:docMk/>
          <pc:sldMk cId="559366420" sldId="5002"/>
        </pc:sldMkLst>
      </pc:sldChg>
      <pc:sldChg chg="modSp add">
        <pc:chgData name="Chris Speller" userId="0a97f007-b978-4543-a8a0-9ee0abccdf0a" providerId="ADAL" clId="{93D2D15A-E28F-4ABA-BB1F-9DCE96F9CE67}" dt="2020-12-30T23:50:30.705" v="6526" actId="20577"/>
        <pc:sldMkLst>
          <pc:docMk/>
          <pc:sldMk cId="892151602" sldId="5002"/>
        </pc:sldMkLst>
        <pc:spChg chg="mod">
          <ac:chgData name="Chris Speller" userId="0a97f007-b978-4543-a8a0-9ee0abccdf0a" providerId="ADAL" clId="{93D2D15A-E28F-4ABA-BB1F-9DCE96F9CE67}" dt="2020-12-30T23:50:22.075" v="6523" actId="20577"/>
          <ac:spMkLst>
            <pc:docMk/>
            <pc:sldMk cId="892151602" sldId="5002"/>
            <ac:spMk id="10" creationId="{00000000-0000-0000-0000-000000000000}"/>
          </ac:spMkLst>
        </pc:spChg>
        <pc:spChg chg="mod">
          <ac:chgData name="Chris Speller" userId="0a97f007-b978-4543-a8a0-9ee0abccdf0a" providerId="ADAL" clId="{93D2D15A-E28F-4ABA-BB1F-9DCE96F9CE67}" dt="2020-12-30T23:50:19.714" v="6522"/>
          <ac:spMkLst>
            <pc:docMk/>
            <pc:sldMk cId="892151602" sldId="5002"/>
            <ac:spMk id="11" creationId="{00000000-0000-0000-0000-000000000000}"/>
          </ac:spMkLst>
        </pc:spChg>
        <pc:spChg chg="mod">
          <ac:chgData name="Chris Speller" userId="0a97f007-b978-4543-a8a0-9ee0abccdf0a" providerId="ADAL" clId="{93D2D15A-E28F-4ABA-BB1F-9DCE96F9CE67}" dt="2020-12-30T23:50:30.705" v="6526" actId="20577"/>
          <ac:spMkLst>
            <pc:docMk/>
            <pc:sldMk cId="892151602" sldId="5002"/>
            <ac:spMk id="13" creationId="{2507DA73-C2D2-46BC-952C-9230E7B9C1D1}"/>
          </ac:spMkLst>
        </pc:spChg>
      </pc:sldChg>
      <pc:sldChg chg="modSp add del mod">
        <pc:chgData name="Chris Speller" userId="0a97f007-b978-4543-a8a0-9ee0abccdf0a" providerId="ADAL" clId="{93D2D15A-E28F-4ABA-BB1F-9DCE96F9CE67}" dt="2021-01-02T15:45:50.096" v="6535" actId="47"/>
        <pc:sldMkLst>
          <pc:docMk/>
          <pc:sldMk cId="3949196800" sldId="5003"/>
        </pc:sldMkLst>
        <pc:spChg chg="mod">
          <ac:chgData name="Chris Speller" userId="0a97f007-b978-4543-a8a0-9ee0abccdf0a" providerId="ADAL" clId="{93D2D15A-E28F-4ABA-BB1F-9DCE96F9CE67}" dt="2020-12-30T23:51:00.501" v="6531" actId="20577"/>
          <ac:spMkLst>
            <pc:docMk/>
            <pc:sldMk cId="3949196800" sldId="5003"/>
            <ac:spMk id="10" creationId="{00000000-0000-0000-0000-000000000000}"/>
          </ac:spMkLst>
        </pc:spChg>
        <pc:spChg chg="mod">
          <ac:chgData name="Chris Speller" userId="0a97f007-b978-4543-a8a0-9ee0abccdf0a" providerId="ADAL" clId="{93D2D15A-E28F-4ABA-BB1F-9DCE96F9CE67}" dt="2020-12-30T23:56:05.446" v="6532" actId="20577"/>
          <ac:spMkLst>
            <pc:docMk/>
            <pc:sldMk cId="3949196800" sldId="5003"/>
            <ac:spMk id="11" creationId="{00000000-0000-0000-0000-000000000000}"/>
          </ac:spMkLst>
        </pc:spChg>
        <pc:spChg chg="mod">
          <ac:chgData name="Chris Speller" userId="0a97f007-b978-4543-a8a0-9ee0abccdf0a" providerId="ADAL" clId="{93D2D15A-E28F-4ABA-BB1F-9DCE96F9CE67}" dt="2020-12-30T23:56:06.700" v="6533" actId="20577"/>
          <ac:spMkLst>
            <pc:docMk/>
            <pc:sldMk cId="3949196800" sldId="5003"/>
            <ac:spMk id="13" creationId="{2507DA73-C2D2-46BC-952C-9230E7B9C1D1}"/>
          </ac:spMkLst>
        </pc:spChg>
      </pc:sldChg>
      <pc:sldChg chg="modSp add mod">
        <pc:chgData name="Chris Speller" userId="0a97f007-b978-4543-a8a0-9ee0abccdf0a" providerId="ADAL" clId="{93D2D15A-E28F-4ABA-BB1F-9DCE96F9CE67}" dt="2021-01-02T15:46:54.284" v="6555" actId="20577"/>
        <pc:sldMkLst>
          <pc:docMk/>
          <pc:sldMk cId="1575390030" sldId="5004"/>
        </pc:sldMkLst>
        <pc:spChg chg="mod">
          <ac:chgData name="Chris Speller" userId="0a97f007-b978-4543-a8a0-9ee0abccdf0a" providerId="ADAL" clId="{93D2D15A-E28F-4ABA-BB1F-9DCE96F9CE67}" dt="2021-01-02T15:46:54.284" v="6555" actId="20577"/>
          <ac:spMkLst>
            <pc:docMk/>
            <pc:sldMk cId="1575390030" sldId="5004"/>
            <ac:spMk id="10" creationId="{00000000-0000-0000-0000-000000000000}"/>
          </ac:spMkLst>
        </pc:spChg>
        <pc:spChg chg="mod">
          <ac:chgData name="Chris Speller" userId="0a97f007-b978-4543-a8a0-9ee0abccdf0a" providerId="ADAL" clId="{93D2D15A-E28F-4ABA-BB1F-9DCE96F9CE67}" dt="2021-01-02T15:46:41.479" v="6548"/>
          <ac:spMkLst>
            <pc:docMk/>
            <pc:sldMk cId="1575390030" sldId="5004"/>
            <ac:spMk id="11" creationId="{00000000-0000-0000-0000-000000000000}"/>
          </ac:spMkLst>
        </pc:spChg>
        <pc:spChg chg="mod">
          <ac:chgData name="Chris Speller" userId="0a97f007-b978-4543-a8a0-9ee0abccdf0a" providerId="ADAL" clId="{93D2D15A-E28F-4ABA-BB1F-9DCE96F9CE67}" dt="2021-01-02T15:46:50.241" v="6553" actId="20577"/>
          <ac:spMkLst>
            <pc:docMk/>
            <pc:sldMk cId="1575390030" sldId="5004"/>
            <ac:spMk id="13" creationId="{2507DA73-C2D2-46BC-952C-9230E7B9C1D1}"/>
          </ac:spMkLst>
        </pc:spChg>
      </pc:sldChg>
      <pc:sldChg chg="modSp add ord">
        <pc:chgData name="Chris Speller" userId="0a97f007-b978-4543-a8a0-9ee0abccdf0a" providerId="ADAL" clId="{93D2D15A-E28F-4ABA-BB1F-9DCE96F9CE67}" dt="2021-01-02T15:50:12.520" v="6570" actId="20577"/>
        <pc:sldMkLst>
          <pc:docMk/>
          <pc:sldMk cId="3954952645" sldId="5005"/>
        </pc:sldMkLst>
        <pc:spChg chg="mod">
          <ac:chgData name="Chris Speller" userId="0a97f007-b978-4543-a8a0-9ee0abccdf0a" providerId="ADAL" clId="{93D2D15A-E28F-4ABA-BB1F-9DCE96F9CE67}" dt="2021-01-02T15:50:12.520" v="6570" actId="20577"/>
          <ac:spMkLst>
            <pc:docMk/>
            <pc:sldMk cId="3954952645" sldId="5005"/>
            <ac:spMk id="10" creationId="{00000000-0000-0000-0000-000000000000}"/>
          </ac:spMkLst>
        </pc:spChg>
        <pc:spChg chg="mod">
          <ac:chgData name="Chris Speller" userId="0a97f007-b978-4543-a8a0-9ee0abccdf0a" providerId="ADAL" clId="{93D2D15A-E28F-4ABA-BB1F-9DCE96F9CE67}" dt="2021-01-02T15:48:57.130" v="6558"/>
          <ac:spMkLst>
            <pc:docMk/>
            <pc:sldMk cId="3954952645" sldId="5005"/>
            <ac:spMk id="11" creationId="{00000000-0000-0000-0000-000000000000}"/>
          </ac:spMkLst>
        </pc:spChg>
        <pc:spChg chg="mod">
          <ac:chgData name="Chris Speller" userId="0a97f007-b978-4543-a8a0-9ee0abccdf0a" providerId="ADAL" clId="{93D2D15A-E28F-4ABA-BB1F-9DCE96F9CE67}" dt="2021-01-02T15:49:17.984" v="6564" actId="20577"/>
          <ac:spMkLst>
            <pc:docMk/>
            <pc:sldMk cId="3954952645" sldId="5005"/>
            <ac:spMk id="13" creationId="{2507DA73-C2D2-46BC-952C-9230E7B9C1D1}"/>
          </ac:spMkLst>
        </pc:spChg>
      </pc:sldChg>
      <pc:sldChg chg="modSp add">
        <pc:chgData name="Chris Speller" userId="0a97f007-b978-4543-a8a0-9ee0abccdf0a" providerId="ADAL" clId="{93D2D15A-E28F-4ABA-BB1F-9DCE96F9CE67}" dt="2021-01-02T15:54:54.393" v="6589" actId="20577"/>
        <pc:sldMkLst>
          <pc:docMk/>
          <pc:sldMk cId="2005434546" sldId="5006"/>
        </pc:sldMkLst>
        <pc:spChg chg="mod">
          <ac:chgData name="Chris Speller" userId="0a97f007-b978-4543-a8a0-9ee0abccdf0a" providerId="ADAL" clId="{93D2D15A-E28F-4ABA-BB1F-9DCE96F9CE67}" dt="2021-01-02T15:54:54.393" v="6589" actId="20577"/>
          <ac:spMkLst>
            <pc:docMk/>
            <pc:sldMk cId="2005434546" sldId="5006"/>
            <ac:spMk id="10" creationId="{00000000-0000-0000-0000-000000000000}"/>
          </ac:spMkLst>
        </pc:spChg>
        <pc:spChg chg="mod">
          <ac:chgData name="Chris Speller" userId="0a97f007-b978-4543-a8a0-9ee0abccdf0a" providerId="ADAL" clId="{93D2D15A-E28F-4ABA-BB1F-9DCE96F9CE67}" dt="2021-01-02T15:50:19.110" v="6572"/>
          <ac:spMkLst>
            <pc:docMk/>
            <pc:sldMk cId="2005434546" sldId="5006"/>
            <ac:spMk id="11" creationId="{00000000-0000-0000-0000-000000000000}"/>
          </ac:spMkLst>
        </pc:spChg>
        <pc:spChg chg="mod">
          <ac:chgData name="Chris Speller" userId="0a97f007-b978-4543-a8a0-9ee0abccdf0a" providerId="ADAL" clId="{93D2D15A-E28F-4ABA-BB1F-9DCE96F9CE67}" dt="2021-01-02T15:51:16.804" v="6578" actId="6549"/>
          <ac:spMkLst>
            <pc:docMk/>
            <pc:sldMk cId="2005434546" sldId="5006"/>
            <ac:spMk id="13" creationId="{2507DA73-C2D2-46BC-952C-9230E7B9C1D1}"/>
          </ac:spMkLst>
        </pc:spChg>
      </pc:sldChg>
      <pc:sldChg chg="addSp delSp modSp add mod">
        <pc:chgData name="Chris Speller" userId="0a97f007-b978-4543-a8a0-9ee0abccdf0a" providerId="ADAL" clId="{93D2D15A-E28F-4ABA-BB1F-9DCE96F9CE67}" dt="2021-01-02T16:01:06.549" v="6686" actId="478"/>
        <pc:sldMkLst>
          <pc:docMk/>
          <pc:sldMk cId="3542909590" sldId="5007"/>
        </pc:sldMkLst>
        <pc:spChg chg="mod">
          <ac:chgData name="Chris Speller" userId="0a97f007-b978-4543-a8a0-9ee0abccdf0a" providerId="ADAL" clId="{93D2D15A-E28F-4ABA-BB1F-9DCE96F9CE67}" dt="2021-01-02T16:01:03.980" v="6685" actId="20577"/>
          <ac:spMkLst>
            <pc:docMk/>
            <pc:sldMk cId="3542909590" sldId="5007"/>
            <ac:spMk id="10" creationId="{00000000-0000-0000-0000-000000000000}"/>
          </ac:spMkLst>
        </pc:spChg>
        <pc:spChg chg="mod">
          <ac:chgData name="Chris Speller" userId="0a97f007-b978-4543-a8a0-9ee0abccdf0a" providerId="ADAL" clId="{93D2D15A-E28F-4ABA-BB1F-9DCE96F9CE67}" dt="2021-01-02T15:58:23.179" v="6650" actId="20577"/>
          <ac:spMkLst>
            <pc:docMk/>
            <pc:sldMk cId="3542909590" sldId="5007"/>
            <ac:spMk id="11" creationId="{00000000-0000-0000-0000-000000000000}"/>
          </ac:spMkLst>
        </pc:spChg>
        <pc:spChg chg="mod">
          <ac:chgData name="Chris Speller" userId="0a97f007-b978-4543-a8a0-9ee0abccdf0a" providerId="ADAL" clId="{93D2D15A-E28F-4ABA-BB1F-9DCE96F9CE67}" dt="2021-01-02T15:58:33.862" v="6664" actId="20577"/>
          <ac:spMkLst>
            <pc:docMk/>
            <pc:sldMk cId="3542909590" sldId="5007"/>
            <ac:spMk id="13" creationId="{2507DA73-C2D2-46BC-952C-9230E7B9C1D1}"/>
          </ac:spMkLst>
        </pc:spChg>
        <pc:picChg chg="add del mod">
          <ac:chgData name="Chris Speller" userId="0a97f007-b978-4543-a8a0-9ee0abccdf0a" providerId="ADAL" clId="{93D2D15A-E28F-4ABA-BB1F-9DCE96F9CE67}" dt="2021-01-02T16:01:06.549" v="6686" actId="478"/>
          <ac:picMkLst>
            <pc:docMk/>
            <pc:sldMk cId="3542909590" sldId="5007"/>
            <ac:picMk id="3" creationId="{17BAC063-1250-4FD1-B7C3-79504A8EEE5B}"/>
          </ac:picMkLst>
        </pc:picChg>
        <pc:picChg chg="add del mod">
          <ac:chgData name="Chris Speller" userId="0a97f007-b978-4543-a8a0-9ee0abccdf0a" providerId="ADAL" clId="{93D2D15A-E28F-4ABA-BB1F-9DCE96F9CE67}" dt="2021-01-02T15:58:46.677" v="6667" actId="478"/>
          <ac:picMkLst>
            <pc:docMk/>
            <pc:sldMk cId="3542909590" sldId="5007"/>
            <ac:picMk id="12" creationId="{C7B18890-9123-4357-9780-654BA9E11319}"/>
          </ac:picMkLst>
        </pc:picChg>
      </pc:sldChg>
      <pc:sldChg chg="modSp add">
        <pc:chgData name="Chris Speller" userId="0a97f007-b978-4543-a8a0-9ee0abccdf0a" providerId="ADAL" clId="{93D2D15A-E28F-4ABA-BB1F-9DCE96F9CE67}" dt="2021-01-02T16:12:12.534" v="6725" actId="20577"/>
        <pc:sldMkLst>
          <pc:docMk/>
          <pc:sldMk cId="2327640876" sldId="5008"/>
        </pc:sldMkLst>
        <pc:spChg chg="mod">
          <ac:chgData name="Chris Speller" userId="0a97f007-b978-4543-a8a0-9ee0abccdf0a" providerId="ADAL" clId="{93D2D15A-E28F-4ABA-BB1F-9DCE96F9CE67}" dt="2021-01-02T16:12:12.534" v="6725" actId="20577"/>
          <ac:spMkLst>
            <pc:docMk/>
            <pc:sldMk cId="2327640876" sldId="5008"/>
            <ac:spMk id="10" creationId="{00000000-0000-0000-0000-000000000000}"/>
          </ac:spMkLst>
        </pc:spChg>
        <pc:spChg chg="mod">
          <ac:chgData name="Chris Speller" userId="0a97f007-b978-4543-a8a0-9ee0abccdf0a" providerId="ADAL" clId="{93D2D15A-E28F-4ABA-BB1F-9DCE96F9CE67}" dt="2021-01-02T16:08:43.339" v="6695"/>
          <ac:spMkLst>
            <pc:docMk/>
            <pc:sldMk cId="2327640876" sldId="5008"/>
            <ac:spMk id="11" creationId="{00000000-0000-0000-0000-000000000000}"/>
          </ac:spMkLst>
        </pc:spChg>
        <pc:spChg chg="mod">
          <ac:chgData name="Chris Speller" userId="0a97f007-b978-4543-a8a0-9ee0abccdf0a" providerId="ADAL" clId="{93D2D15A-E28F-4ABA-BB1F-9DCE96F9CE67}" dt="2021-01-02T16:12:06.430" v="6723" actId="6549"/>
          <ac:spMkLst>
            <pc:docMk/>
            <pc:sldMk cId="2327640876" sldId="5008"/>
            <ac:spMk id="13" creationId="{2507DA73-C2D2-46BC-952C-9230E7B9C1D1}"/>
          </ac:spMkLst>
        </pc:spChg>
      </pc:sldChg>
      <pc:sldChg chg="modSp add mod">
        <pc:chgData name="Chris Speller" userId="0a97f007-b978-4543-a8a0-9ee0abccdf0a" providerId="ADAL" clId="{93D2D15A-E28F-4ABA-BB1F-9DCE96F9CE67}" dt="2021-01-02T16:53:45.316" v="6800" actId="20577"/>
        <pc:sldMkLst>
          <pc:docMk/>
          <pc:sldMk cId="1566741671" sldId="5009"/>
        </pc:sldMkLst>
        <pc:spChg chg="mod">
          <ac:chgData name="Chris Speller" userId="0a97f007-b978-4543-a8a0-9ee0abccdf0a" providerId="ADAL" clId="{93D2D15A-E28F-4ABA-BB1F-9DCE96F9CE67}" dt="2021-01-02T16:52:36.175" v="6766" actId="113"/>
          <ac:spMkLst>
            <pc:docMk/>
            <pc:sldMk cId="1566741671" sldId="5009"/>
            <ac:spMk id="10" creationId="{00000000-0000-0000-0000-000000000000}"/>
          </ac:spMkLst>
        </pc:spChg>
        <pc:spChg chg="mod">
          <ac:chgData name="Chris Speller" userId="0a97f007-b978-4543-a8a0-9ee0abccdf0a" providerId="ADAL" clId="{93D2D15A-E28F-4ABA-BB1F-9DCE96F9CE67}" dt="2021-01-02T16:52:15.499" v="6751"/>
          <ac:spMkLst>
            <pc:docMk/>
            <pc:sldMk cId="1566741671" sldId="5009"/>
            <ac:spMk id="11" creationId="{00000000-0000-0000-0000-000000000000}"/>
          </ac:spMkLst>
        </pc:spChg>
        <pc:spChg chg="mod">
          <ac:chgData name="Chris Speller" userId="0a97f007-b978-4543-a8a0-9ee0abccdf0a" providerId="ADAL" clId="{93D2D15A-E28F-4ABA-BB1F-9DCE96F9CE67}" dt="2021-01-02T16:53:45.316" v="6800" actId="20577"/>
          <ac:spMkLst>
            <pc:docMk/>
            <pc:sldMk cId="1566741671" sldId="5009"/>
            <ac:spMk id="13" creationId="{2507DA73-C2D2-46BC-952C-9230E7B9C1D1}"/>
          </ac:spMkLst>
        </pc:spChg>
      </pc:sldChg>
      <pc:sldChg chg="modSp add mod">
        <pc:chgData name="Chris Speller" userId="0a97f007-b978-4543-a8a0-9ee0abccdf0a" providerId="ADAL" clId="{93D2D15A-E28F-4ABA-BB1F-9DCE96F9CE67}" dt="2021-01-02T16:54:03.743" v="6809" actId="20577"/>
        <pc:sldMkLst>
          <pc:docMk/>
          <pc:sldMk cId="2560117179" sldId="5010"/>
        </pc:sldMkLst>
        <pc:spChg chg="mod">
          <ac:chgData name="Chris Speller" userId="0a97f007-b978-4543-a8a0-9ee0abccdf0a" providerId="ADAL" clId="{93D2D15A-E28F-4ABA-BB1F-9DCE96F9CE67}" dt="2021-01-02T16:54:03.743" v="6809" actId="20577"/>
          <ac:spMkLst>
            <pc:docMk/>
            <pc:sldMk cId="2560117179" sldId="5010"/>
            <ac:spMk id="10" creationId="{00000000-0000-0000-0000-000000000000}"/>
          </ac:spMkLst>
        </pc:spChg>
        <pc:spChg chg="mod">
          <ac:chgData name="Chris Speller" userId="0a97f007-b978-4543-a8a0-9ee0abccdf0a" providerId="ADAL" clId="{93D2D15A-E28F-4ABA-BB1F-9DCE96F9CE67}" dt="2021-01-02T16:53:14.709" v="6769" actId="20577"/>
          <ac:spMkLst>
            <pc:docMk/>
            <pc:sldMk cId="2560117179" sldId="5010"/>
            <ac:spMk id="11" creationId="{00000000-0000-0000-0000-000000000000}"/>
          </ac:spMkLst>
        </pc:spChg>
        <pc:spChg chg="mod">
          <ac:chgData name="Chris Speller" userId="0a97f007-b978-4543-a8a0-9ee0abccdf0a" providerId="ADAL" clId="{93D2D15A-E28F-4ABA-BB1F-9DCE96F9CE67}" dt="2021-01-02T16:53:35.641" v="6793" actId="20577"/>
          <ac:spMkLst>
            <pc:docMk/>
            <pc:sldMk cId="2560117179" sldId="5010"/>
            <ac:spMk id="13" creationId="{2507DA73-C2D2-46BC-952C-9230E7B9C1D1}"/>
          </ac:spMkLst>
        </pc:spChg>
      </pc:sldChg>
      <pc:sldChg chg="addSp delSp modSp add mod">
        <pc:chgData name="Chris Speller" userId="0a97f007-b978-4543-a8a0-9ee0abccdf0a" providerId="ADAL" clId="{93D2D15A-E28F-4ABA-BB1F-9DCE96F9CE67}" dt="2021-02-09T16:46:28.163" v="13125"/>
        <pc:sldMkLst>
          <pc:docMk/>
          <pc:sldMk cId="1552137006" sldId="5011"/>
        </pc:sldMkLst>
        <pc:spChg chg="mod">
          <ac:chgData name="Chris Speller" userId="0a97f007-b978-4543-a8a0-9ee0abccdf0a" providerId="ADAL" clId="{93D2D15A-E28F-4ABA-BB1F-9DCE96F9CE67}" dt="2021-01-02T17:00:08.483" v="6872" actId="20577"/>
          <ac:spMkLst>
            <pc:docMk/>
            <pc:sldMk cId="1552137006" sldId="5011"/>
            <ac:spMk id="10" creationId="{00000000-0000-0000-0000-000000000000}"/>
          </ac:spMkLst>
        </pc:spChg>
        <pc:spChg chg="mod">
          <ac:chgData name="Chris Speller" userId="0a97f007-b978-4543-a8a0-9ee0abccdf0a" providerId="ADAL" clId="{93D2D15A-E28F-4ABA-BB1F-9DCE96F9CE67}" dt="2021-01-02T16:57:08.991" v="6850"/>
          <ac:spMkLst>
            <pc:docMk/>
            <pc:sldMk cId="1552137006" sldId="5011"/>
            <ac:spMk id="11" creationId="{00000000-0000-0000-0000-000000000000}"/>
          </ac:spMkLst>
        </pc:spChg>
        <pc:spChg chg="mod">
          <ac:chgData name="Chris Speller" userId="0a97f007-b978-4543-a8a0-9ee0abccdf0a" providerId="ADAL" clId="{93D2D15A-E28F-4ABA-BB1F-9DCE96F9CE67}" dt="2021-02-09T16:46:28.163" v="13125"/>
          <ac:spMkLst>
            <pc:docMk/>
            <pc:sldMk cId="1552137006" sldId="5011"/>
            <ac:spMk id="13" creationId="{2507DA73-C2D2-46BC-952C-9230E7B9C1D1}"/>
          </ac:spMkLst>
        </pc:spChg>
        <pc:picChg chg="add del mod">
          <ac:chgData name="Chris Speller" userId="0a97f007-b978-4543-a8a0-9ee0abccdf0a" providerId="ADAL" clId="{93D2D15A-E28F-4ABA-BB1F-9DCE96F9CE67}" dt="2021-01-02T16:56:54.715" v="6815" actId="478"/>
          <ac:picMkLst>
            <pc:docMk/>
            <pc:sldMk cId="1552137006" sldId="5011"/>
            <ac:picMk id="3" creationId="{D19151C5-9239-493B-8155-2150D3D261B9}"/>
          </ac:picMkLst>
        </pc:picChg>
        <pc:picChg chg="add del mod">
          <ac:chgData name="Chris Speller" userId="0a97f007-b978-4543-a8a0-9ee0abccdf0a" providerId="ADAL" clId="{93D2D15A-E28F-4ABA-BB1F-9DCE96F9CE67}" dt="2021-01-02T17:01:04.242" v="6874" actId="478"/>
          <ac:picMkLst>
            <pc:docMk/>
            <pc:sldMk cId="1552137006" sldId="5011"/>
            <ac:picMk id="7" creationId="{25DA805D-46EB-4912-A96B-80DAA05C94EB}"/>
          </ac:picMkLst>
        </pc:picChg>
        <pc:picChg chg="add del mod">
          <ac:chgData name="Chris Speller" userId="0a97f007-b978-4543-a8a0-9ee0abccdf0a" providerId="ADAL" clId="{93D2D15A-E28F-4ABA-BB1F-9DCE96F9CE67}" dt="2021-01-02T17:01:02.459" v="6873" actId="478"/>
          <ac:picMkLst>
            <pc:docMk/>
            <pc:sldMk cId="1552137006" sldId="5011"/>
            <ac:picMk id="14" creationId="{18363C3D-465F-4E12-8741-BFC4AABFFA33}"/>
          </ac:picMkLst>
        </pc:picChg>
      </pc:sldChg>
      <pc:sldChg chg="modSp add mod">
        <pc:chgData name="Chris Speller" userId="0a97f007-b978-4543-a8a0-9ee0abccdf0a" providerId="ADAL" clId="{93D2D15A-E28F-4ABA-BB1F-9DCE96F9CE67}" dt="2021-01-02T17:05:53.761" v="7122" actId="1076"/>
        <pc:sldMkLst>
          <pc:docMk/>
          <pc:sldMk cId="2322289662" sldId="5012"/>
        </pc:sldMkLst>
        <pc:spChg chg="mod">
          <ac:chgData name="Chris Speller" userId="0a97f007-b978-4543-a8a0-9ee0abccdf0a" providerId="ADAL" clId="{93D2D15A-E28F-4ABA-BB1F-9DCE96F9CE67}" dt="2021-01-02T17:05:48.205" v="7120"/>
          <ac:spMkLst>
            <pc:docMk/>
            <pc:sldMk cId="2322289662" sldId="5012"/>
            <ac:spMk id="10" creationId="{00000000-0000-0000-0000-000000000000}"/>
          </ac:spMkLst>
        </pc:spChg>
        <pc:spChg chg="mod">
          <ac:chgData name="Chris Speller" userId="0a97f007-b978-4543-a8a0-9ee0abccdf0a" providerId="ADAL" clId="{93D2D15A-E28F-4ABA-BB1F-9DCE96F9CE67}" dt="2021-01-02T17:05:50.963" v="7121"/>
          <ac:spMkLst>
            <pc:docMk/>
            <pc:sldMk cId="2322289662" sldId="5012"/>
            <ac:spMk id="11" creationId="{00000000-0000-0000-0000-000000000000}"/>
          </ac:spMkLst>
        </pc:spChg>
        <pc:spChg chg="mod">
          <ac:chgData name="Chris Speller" userId="0a97f007-b978-4543-a8a0-9ee0abccdf0a" providerId="ADAL" clId="{93D2D15A-E28F-4ABA-BB1F-9DCE96F9CE67}" dt="2021-01-02T17:05:53.761" v="7122" actId="1076"/>
          <ac:spMkLst>
            <pc:docMk/>
            <pc:sldMk cId="2322289662" sldId="5012"/>
            <ac:spMk id="13" creationId="{2507DA73-C2D2-46BC-952C-9230E7B9C1D1}"/>
          </ac:spMkLst>
        </pc:spChg>
      </pc:sldChg>
      <pc:sldChg chg="addSp modSp add mod modAnim">
        <pc:chgData name="Chris Speller" userId="0a97f007-b978-4543-a8a0-9ee0abccdf0a" providerId="ADAL" clId="{93D2D15A-E28F-4ABA-BB1F-9DCE96F9CE67}" dt="2021-01-02T17:08:35.807" v="7154"/>
        <pc:sldMkLst>
          <pc:docMk/>
          <pc:sldMk cId="385686609" sldId="5013"/>
        </pc:sldMkLst>
        <pc:spChg chg="mod">
          <ac:chgData name="Chris Speller" userId="0a97f007-b978-4543-a8a0-9ee0abccdf0a" providerId="ADAL" clId="{93D2D15A-E28F-4ABA-BB1F-9DCE96F9CE67}" dt="2021-01-02T17:08:00.451" v="7142" actId="20577"/>
          <ac:spMkLst>
            <pc:docMk/>
            <pc:sldMk cId="385686609" sldId="5013"/>
            <ac:spMk id="10" creationId="{00000000-0000-0000-0000-000000000000}"/>
          </ac:spMkLst>
        </pc:spChg>
        <pc:spChg chg="mod">
          <ac:chgData name="Chris Speller" userId="0a97f007-b978-4543-a8a0-9ee0abccdf0a" providerId="ADAL" clId="{93D2D15A-E28F-4ABA-BB1F-9DCE96F9CE67}" dt="2021-01-02T17:05:24.234" v="7115" actId="20577"/>
          <ac:spMkLst>
            <pc:docMk/>
            <pc:sldMk cId="385686609" sldId="5013"/>
            <ac:spMk id="11" creationId="{00000000-0000-0000-0000-000000000000}"/>
          </ac:spMkLst>
        </pc:spChg>
        <pc:spChg chg="mod">
          <ac:chgData name="Chris Speller" userId="0a97f007-b978-4543-a8a0-9ee0abccdf0a" providerId="ADAL" clId="{93D2D15A-E28F-4ABA-BB1F-9DCE96F9CE67}" dt="2021-01-02T17:05:58.380" v="7126" actId="20577"/>
          <ac:spMkLst>
            <pc:docMk/>
            <pc:sldMk cId="385686609" sldId="5013"/>
            <ac:spMk id="13" creationId="{2507DA73-C2D2-46BC-952C-9230E7B9C1D1}"/>
          </ac:spMkLst>
        </pc:spChg>
        <pc:picChg chg="add mod">
          <ac:chgData name="Chris Speller" userId="0a97f007-b978-4543-a8a0-9ee0abccdf0a" providerId="ADAL" clId="{93D2D15A-E28F-4ABA-BB1F-9DCE96F9CE67}" dt="2021-01-02T17:08:05.856" v="7146" actId="1076"/>
          <ac:picMkLst>
            <pc:docMk/>
            <pc:sldMk cId="385686609" sldId="5013"/>
            <ac:picMk id="3" creationId="{442569B6-0FBC-4BA1-A2AD-F286DF39CBF3}"/>
          </ac:picMkLst>
        </pc:picChg>
        <pc:picChg chg="add mod">
          <ac:chgData name="Chris Speller" userId="0a97f007-b978-4543-a8a0-9ee0abccdf0a" providerId="ADAL" clId="{93D2D15A-E28F-4ABA-BB1F-9DCE96F9CE67}" dt="2021-01-02T17:08:31.460" v="7151" actId="1076"/>
          <ac:picMkLst>
            <pc:docMk/>
            <pc:sldMk cId="385686609" sldId="5013"/>
            <ac:picMk id="7" creationId="{1264FCC4-B11C-45BE-A747-6E6DDFA730AC}"/>
          </ac:picMkLst>
        </pc:picChg>
      </pc:sldChg>
      <pc:sldChg chg="add del">
        <pc:chgData name="Chris Speller" userId="0a97f007-b978-4543-a8a0-9ee0abccdf0a" providerId="ADAL" clId="{93D2D15A-E28F-4ABA-BB1F-9DCE96F9CE67}" dt="2021-01-02T17:23:19.408" v="7156"/>
        <pc:sldMkLst>
          <pc:docMk/>
          <pc:sldMk cId="627780006" sldId="5014"/>
        </pc:sldMkLst>
      </pc:sldChg>
      <pc:sldChg chg="delSp modSp add mod delAnim modAnim">
        <pc:chgData name="Chris Speller" userId="0a97f007-b978-4543-a8a0-9ee0abccdf0a" providerId="ADAL" clId="{93D2D15A-E28F-4ABA-BB1F-9DCE96F9CE67}" dt="2021-01-02T17:25:20.725" v="7173" actId="20577"/>
        <pc:sldMkLst>
          <pc:docMk/>
          <pc:sldMk cId="3184573521" sldId="5014"/>
        </pc:sldMkLst>
        <pc:spChg chg="mod">
          <ac:chgData name="Chris Speller" userId="0a97f007-b978-4543-a8a0-9ee0abccdf0a" providerId="ADAL" clId="{93D2D15A-E28F-4ABA-BB1F-9DCE96F9CE67}" dt="2021-01-02T17:25:20.725" v="7173" actId="20577"/>
          <ac:spMkLst>
            <pc:docMk/>
            <pc:sldMk cId="3184573521" sldId="5014"/>
            <ac:spMk id="10" creationId="{00000000-0000-0000-0000-000000000000}"/>
          </ac:spMkLst>
        </pc:spChg>
        <pc:spChg chg="mod">
          <ac:chgData name="Chris Speller" userId="0a97f007-b978-4543-a8a0-9ee0abccdf0a" providerId="ADAL" clId="{93D2D15A-E28F-4ABA-BB1F-9DCE96F9CE67}" dt="2021-01-02T17:24:48.318" v="7167" actId="20577"/>
          <ac:spMkLst>
            <pc:docMk/>
            <pc:sldMk cId="3184573521" sldId="5014"/>
            <ac:spMk id="11" creationId="{00000000-0000-0000-0000-000000000000}"/>
          </ac:spMkLst>
        </pc:spChg>
        <pc:spChg chg="mod">
          <ac:chgData name="Chris Speller" userId="0a97f007-b978-4543-a8a0-9ee0abccdf0a" providerId="ADAL" clId="{93D2D15A-E28F-4ABA-BB1F-9DCE96F9CE67}" dt="2021-01-02T17:25:00.325" v="7169" actId="207"/>
          <ac:spMkLst>
            <pc:docMk/>
            <pc:sldMk cId="3184573521" sldId="5014"/>
            <ac:spMk id="13" creationId="{2507DA73-C2D2-46BC-952C-9230E7B9C1D1}"/>
          </ac:spMkLst>
        </pc:spChg>
        <pc:picChg chg="del">
          <ac:chgData name="Chris Speller" userId="0a97f007-b978-4543-a8a0-9ee0abccdf0a" providerId="ADAL" clId="{93D2D15A-E28F-4ABA-BB1F-9DCE96F9CE67}" dt="2021-01-02T17:24:29.016" v="7159" actId="478"/>
          <ac:picMkLst>
            <pc:docMk/>
            <pc:sldMk cId="3184573521" sldId="5014"/>
            <ac:picMk id="3" creationId="{442569B6-0FBC-4BA1-A2AD-F286DF39CBF3}"/>
          </ac:picMkLst>
        </pc:picChg>
        <pc:picChg chg="del">
          <ac:chgData name="Chris Speller" userId="0a97f007-b978-4543-a8a0-9ee0abccdf0a" providerId="ADAL" clId="{93D2D15A-E28F-4ABA-BB1F-9DCE96F9CE67}" dt="2021-01-02T17:24:29.594" v="7160" actId="478"/>
          <ac:picMkLst>
            <pc:docMk/>
            <pc:sldMk cId="3184573521" sldId="5014"/>
            <ac:picMk id="7" creationId="{1264FCC4-B11C-45BE-A747-6E6DDFA730AC}"/>
          </ac:picMkLst>
        </pc:picChg>
      </pc:sldChg>
      <pc:sldChg chg="modSp add mod">
        <pc:chgData name="Chris Speller" userId="0a97f007-b978-4543-a8a0-9ee0abccdf0a" providerId="ADAL" clId="{93D2D15A-E28F-4ABA-BB1F-9DCE96F9CE67}" dt="2021-03-04T14:29:21.890" v="13126" actId="20577"/>
        <pc:sldMkLst>
          <pc:docMk/>
          <pc:sldMk cId="2644649504" sldId="5015"/>
        </pc:sldMkLst>
        <pc:spChg chg="mod">
          <ac:chgData name="Chris Speller" userId="0a97f007-b978-4543-a8a0-9ee0abccdf0a" providerId="ADAL" clId="{93D2D15A-E28F-4ABA-BB1F-9DCE96F9CE67}" dt="2021-03-04T14:29:21.890" v="13126" actId="20577"/>
          <ac:spMkLst>
            <pc:docMk/>
            <pc:sldMk cId="2644649504" sldId="5015"/>
            <ac:spMk id="10" creationId="{00000000-0000-0000-0000-000000000000}"/>
          </ac:spMkLst>
        </pc:spChg>
        <pc:spChg chg="mod">
          <ac:chgData name="Chris Speller" userId="0a97f007-b978-4543-a8a0-9ee0abccdf0a" providerId="ADAL" clId="{93D2D15A-E28F-4ABA-BB1F-9DCE96F9CE67}" dt="2021-01-02T17:31:25.430" v="7355" actId="6549"/>
          <ac:spMkLst>
            <pc:docMk/>
            <pc:sldMk cId="2644649504" sldId="5015"/>
            <ac:spMk id="11" creationId="{00000000-0000-0000-0000-000000000000}"/>
          </ac:spMkLst>
        </pc:spChg>
        <pc:spChg chg="mod">
          <ac:chgData name="Chris Speller" userId="0a97f007-b978-4543-a8a0-9ee0abccdf0a" providerId="ADAL" clId="{93D2D15A-E28F-4ABA-BB1F-9DCE96F9CE67}" dt="2021-01-02T17:25:53.302" v="7179" actId="207"/>
          <ac:spMkLst>
            <pc:docMk/>
            <pc:sldMk cId="2644649504" sldId="5015"/>
            <ac:spMk id="13" creationId="{2507DA73-C2D2-46BC-952C-9230E7B9C1D1}"/>
          </ac:spMkLst>
        </pc:spChg>
      </pc:sldChg>
      <pc:sldChg chg="addSp delSp modSp add mod">
        <pc:chgData name="Chris Speller" userId="0a97f007-b978-4543-a8a0-9ee0abccdf0a" providerId="ADAL" clId="{93D2D15A-E28F-4ABA-BB1F-9DCE96F9CE67}" dt="2021-01-02T17:33:01.014" v="7363" actId="478"/>
        <pc:sldMkLst>
          <pc:docMk/>
          <pc:sldMk cId="2006077829" sldId="5016"/>
        </pc:sldMkLst>
        <pc:spChg chg="mod">
          <ac:chgData name="Chris Speller" userId="0a97f007-b978-4543-a8a0-9ee0abccdf0a" providerId="ADAL" clId="{93D2D15A-E28F-4ABA-BB1F-9DCE96F9CE67}" dt="2021-01-02T17:32:05.955" v="7361" actId="20577"/>
          <ac:spMkLst>
            <pc:docMk/>
            <pc:sldMk cId="2006077829" sldId="5016"/>
            <ac:spMk id="10" creationId="{00000000-0000-0000-0000-000000000000}"/>
          </ac:spMkLst>
        </pc:spChg>
        <pc:spChg chg="mod">
          <ac:chgData name="Chris Speller" userId="0a97f007-b978-4543-a8a0-9ee0abccdf0a" providerId="ADAL" clId="{93D2D15A-E28F-4ABA-BB1F-9DCE96F9CE67}" dt="2021-01-02T17:31:09.852" v="7340"/>
          <ac:spMkLst>
            <pc:docMk/>
            <pc:sldMk cId="2006077829" sldId="5016"/>
            <ac:spMk id="11" creationId="{00000000-0000-0000-0000-000000000000}"/>
          </ac:spMkLst>
        </pc:spChg>
        <pc:spChg chg="mod">
          <ac:chgData name="Chris Speller" userId="0a97f007-b978-4543-a8a0-9ee0abccdf0a" providerId="ADAL" clId="{93D2D15A-E28F-4ABA-BB1F-9DCE96F9CE67}" dt="2021-01-02T17:31:21.371" v="7353" actId="20577"/>
          <ac:spMkLst>
            <pc:docMk/>
            <pc:sldMk cId="2006077829" sldId="5016"/>
            <ac:spMk id="13" creationId="{2507DA73-C2D2-46BC-952C-9230E7B9C1D1}"/>
          </ac:spMkLst>
        </pc:spChg>
        <pc:picChg chg="add del mod">
          <ac:chgData name="Chris Speller" userId="0a97f007-b978-4543-a8a0-9ee0abccdf0a" providerId="ADAL" clId="{93D2D15A-E28F-4ABA-BB1F-9DCE96F9CE67}" dt="2021-01-02T17:33:01.014" v="7363" actId="478"/>
          <ac:picMkLst>
            <pc:docMk/>
            <pc:sldMk cId="2006077829" sldId="5016"/>
            <ac:picMk id="12" creationId="{AFDB6943-68A8-4BCD-8611-021B4ADFC01E}"/>
          </ac:picMkLst>
        </pc:picChg>
        <pc:picChg chg="add del mod">
          <ac:chgData name="Chris Speller" userId="0a97f007-b978-4543-a8a0-9ee0abccdf0a" providerId="ADAL" clId="{93D2D15A-E28F-4ABA-BB1F-9DCE96F9CE67}" dt="2021-01-02T17:32:59.727" v="7362" actId="478"/>
          <ac:picMkLst>
            <pc:docMk/>
            <pc:sldMk cId="2006077829" sldId="5016"/>
            <ac:picMk id="14" creationId="{AA8FD699-2A02-4E72-8C68-D348119ED2AD}"/>
          </ac:picMkLst>
        </pc:picChg>
      </pc:sldChg>
      <pc:sldChg chg="modSp add mod">
        <pc:chgData name="Chris Speller" userId="0a97f007-b978-4543-a8a0-9ee0abccdf0a" providerId="ADAL" clId="{93D2D15A-E28F-4ABA-BB1F-9DCE96F9CE67}" dt="2021-01-02T17:35:31.878" v="7452" actId="20577"/>
        <pc:sldMkLst>
          <pc:docMk/>
          <pc:sldMk cId="3986514883" sldId="5017"/>
        </pc:sldMkLst>
        <pc:spChg chg="mod">
          <ac:chgData name="Chris Speller" userId="0a97f007-b978-4543-a8a0-9ee0abccdf0a" providerId="ADAL" clId="{93D2D15A-E28F-4ABA-BB1F-9DCE96F9CE67}" dt="2021-01-02T17:35:31.878" v="7452" actId="20577"/>
          <ac:spMkLst>
            <pc:docMk/>
            <pc:sldMk cId="3986514883" sldId="5017"/>
            <ac:spMk id="10" creationId="{00000000-0000-0000-0000-000000000000}"/>
          </ac:spMkLst>
        </pc:spChg>
        <pc:spChg chg="mod">
          <ac:chgData name="Chris Speller" userId="0a97f007-b978-4543-a8a0-9ee0abccdf0a" providerId="ADAL" clId="{93D2D15A-E28F-4ABA-BB1F-9DCE96F9CE67}" dt="2021-01-02T17:34:51.756" v="7417"/>
          <ac:spMkLst>
            <pc:docMk/>
            <pc:sldMk cId="3986514883" sldId="5017"/>
            <ac:spMk id="11" creationId="{00000000-0000-0000-0000-000000000000}"/>
          </ac:spMkLst>
        </pc:spChg>
        <pc:spChg chg="mod">
          <ac:chgData name="Chris Speller" userId="0a97f007-b978-4543-a8a0-9ee0abccdf0a" providerId="ADAL" clId="{93D2D15A-E28F-4ABA-BB1F-9DCE96F9CE67}" dt="2021-01-02T17:35:21.502" v="7451" actId="20577"/>
          <ac:spMkLst>
            <pc:docMk/>
            <pc:sldMk cId="3986514883" sldId="5017"/>
            <ac:spMk id="13" creationId="{2507DA73-C2D2-46BC-952C-9230E7B9C1D1}"/>
          </ac:spMkLst>
        </pc:spChg>
      </pc:sldChg>
      <pc:sldChg chg="modSp add del mod">
        <pc:chgData name="Chris Speller" userId="0a97f007-b978-4543-a8a0-9ee0abccdf0a" providerId="ADAL" clId="{93D2D15A-E28F-4ABA-BB1F-9DCE96F9CE67}" dt="2021-01-02T17:56:47.131" v="8194" actId="1076"/>
        <pc:sldMkLst>
          <pc:docMk/>
          <pc:sldMk cId="168869337" sldId="5018"/>
        </pc:sldMkLst>
        <pc:spChg chg="mod">
          <ac:chgData name="Chris Speller" userId="0a97f007-b978-4543-a8a0-9ee0abccdf0a" providerId="ADAL" clId="{93D2D15A-E28F-4ABA-BB1F-9DCE96F9CE67}" dt="2021-01-02T17:56:42.022" v="8191" actId="20577"/>
          <ac:spMkLst>
            <pc:docMk/>
            <pc:sldMk cId="168869337" sldId="5018"/>
            <ac:spMk id="10" creationId="{00000000-0000-0000-0000-000000000000}"/>
          </ac:spMkLst>
        </pc:spChg>
        <pc:spChg chg="mod">
          <ac:chgData name="Chris Speller" userId="0a97f007-b978-4543-a8a0-9ee0abccdf0a" providerId="ADAL" clId="{93D2D15A-E28F-4ABA-BB1F-9DCE96F9CE67}" dt="2021-01-02T17:56:45.008" v="8193" actId="20577"/>
          <ac:spMkLst>
            <pc:docMk/>
            <pc:sldMk cId="168869337" sldId="5018"/>
            <ac:spMk id="11" creationId="{00000000-0000-0000-0000-000000000000}"/>
          </ac:spMkLst>
        </pc:spChg>
        <pc:spChg chg="mod">
          <ac:chgData name="Chris Speller" userId="0a97f007-b978-4543-a8a0-9ee0abccdf0a" providerId="ADAL" clId="{93D2D15A-E28F-4ABA-BB1F-9DCE96F9CE67}" dt="2021-01-02T17:56:47.131" v="8194" actId="1076"/>
          <ac:spMkLst>
            <pc:docMk/>
            <pc:sldMk cId="168869337" sldId="5018"/>
            <ac:spMk id="13" creationId="{2507DA73-C2D2-46BC-952C-9230E7B9C1D1}"/>
          </ac:spMkLst>
        </pc:spChg>
      </pc:sldChg>
      <pc:sldChg chg="addSp delSp modSp add mod modAnim">
        <pc:chgData name="Chris Speller" userId="0a97f007-b978-4543-a8a0-9ee0abccdf0a" providerId="ADAL" clId="{93D2D15A-E28F-4ABA-BB1F-9DCE96F9CE67}" dt="2021-01-02T17:56:30.877" v="8188" actId="404"/>
        <pc:sldMkLst>
          <pc:docMk/>
          <pc:sldMk cId="1403218205" sldId="5019"/>
        </pc:sldMkLst>
        <pc:spChg chg="mod">
          <ac:chgData name="Chris Speller" userId="0a97f007-b978-4543-a8a0-9ee0abccdf0a" providerId="ADAL" clId="{93D2D15A-E28F-4ABA-BB1F-9DCE96F9CE67}" dt="2021-01-02T17:56:30.877" v="8188" actId="404"/>
          <ac:spMkLst>
            <pc:docMk/>
            <pc:sldMk cId="1403218205" sldId="5019"/>
            <ac:spMk id="10" creationId="{00000000-0000-0000-0000-000000000000}"/>
          </ac:spMkLst>
        </pc:spChg>
        <pc:spChg chg="mod">
          <ac:chgData name="Chris Speller" userId="0a97f007-b978-4543-a8a0-9ee0abccdf0a" providerId="ADAL" clId="{93D2D15A-E28F-4ABA-BB1F-9DCE96F9CE67}" dt="2021-01-02T17:56:26.837" v="8180" actId="20577"/>
          <ac:spMkLst>
            <pc:docMk/>
            <pc:sldMk cId="1403218205" sldId="5019"/>
            <ac:spMk id="11" creationId="{00000000-0000-0000-0000-000000000000}"/>
          </ac:spMkLst>
        </pc:spChg>
        <pc:spChg chg="mod">
          <ac:chgData name="Chris Speller" userId="0a97f007-b978-4543-a8a0-9ee0abccdf0a" providerId="ADAL" clId="{93D2D15A-E28F-4ABA-BB1F-9DCE96F9CE67}" dt="2021-01-02T17:55:53.666" v="8167" actId="20577"/>
          <ac:spMkLst>
            <pc:docMk/>
            <pc:sldMk cId="1403218205" sldId="5019"/>
            <ac:spMk id="13" creationId="{2507DA73-C2D2-46BC-952C-9230E7B9C1D1}"/>
          </ac:spMkLst>
        </pc:spChg>
        <pc:picChg chg="add del mod">
          <ac:chgData name="Chris Speller" userId="0a97f007-b978-4543-a8a0-9ee0abccdf0a" providerId="ADAL" clId="{93D2D15A-E28F-4ABA-BB1F-9DCE96F9CE67}" dt="2021-01-02T17:49:27.844" v="7985" actId="478"/>
          <ac:picMkLst>
            <pc:docMk/>
            <pc:sldMk cId="1403218205" sldId="5019"/>
            <ac:picMk id="12" creationId="{56C0A550-432B-45C2-8FEB-5C83D9F03353}"/>
          </ac:picMkLst>
        </pc:picChg>
      </pc:sldChg>
      <pc:sldChg chg="modSp add mod">
        <pc:chgData name="Chris Speller" userId="0a97f007-b978-4543-a8a0-9ee0abccdf0a" providerId="ADAL" clId="{93D2D15A-E28F-4ABA-BB1F-9DCE96F9CE67}" dt="2021-01-02T17:58:34.585" v="8230" actId="404"/>
        <pc:sldMkLst>
          <pc:docMk/>
          <pc:sldMk cId="2074733831" sldId="5020"/>
        </pc:sldMkLst>
        <pc:spChg chg="mod">
          <ac:chgData name="Chris Speller" userId="0a97f007-b978-4543-a8a0-9ee0abccdf0a" providerId="ADAL" clId="{93D2D15A-E28F-4ABA-BB1F-9DCE96F9CE67}" dt="2021-01-02T17:57:35.089" v="8214" actId="403"/>
          <ac:spMkLst>
            <pc:docMk/>
            <pc:sldMk cId="2074733831" sldId="5020"/>
            <ac:spMk id="10" creationId="{00000000-0000-0000-0000-000000000000}"/>
          </ac:spMkLst>
        </pc:spChg>
        <pc:spChg chg="mod">
          <ac:chgData name="Chris Speller" userId="0a97f007-b978-4543-a8a0-9ee0abccdf0a" providerId="ADAL" clId="{93D2D15A-E28F-4ABA-BB1F-9DCE96F9CE67}" dt="2021-01-02T17:57:40.544" v="8218" actId="1076"/>
          <ac:spMkLst>
            <pc:docMk/>
            <pc:sldMk cId="2074733831" sldId="5020"/>
            <ac:spMk id="11" creationId="{00000000-0000-0000-0000-000000000000}"/>
          </ac:spMkLst>
        </pc:spChg>
        <pc:spChg chg="mod">
          <ac:chgData name="Chris Speller" userId="0a97f007-b978-4543-a8a0-9ee0abccdf0a" providerId="ADAL" clId="{93D2D15A-E28F-4ABA-BB1F-9DCE96F9CE67}" dt="2021-01-02T17:58:34.585" v="8230" actId="404"/>
          <ac:spMkLst>
            <pc:docMk/>
            <pc:sldMk cId="2074733831" sldId="5020"/>
            <ac:spMk id="13" creationId="{2507DA73-C2D2-46BC-952C-9230E7B9C1D1}"/>
          </ac:spMkLst>
        </pc:spChg>
      </pc:sldChg>
      <pc:sldChg chg="modSp add">
        <pc:chgData name="Chris Speller" userId="0a97f007-b978-4543-a8a0-9ee0abccdf0a" providerId="ADAL" clId="{93D2D15A-E28F-4ABA-BB1F-9DCE96F9CE67}" dt="2021-01-02T17:59:42.668" v="8235" actId="20577"/>
        <pc:sldMkLst>
          <pc:docMk/>
          <pc:sldMk cId="835440534" sldId="5021"/>
        </pc:sldMkLst>
        <pc:spChg chg="mod">
          <ac:chgData name="Chris Speller" userId="0a97f007-b978-4543-a8a0-9ee0abccdf0a" providerId="ADAL" clId="{93D2D15A-E28F-4ABA-BB1F-9DCE96F9CE67}" dt="2021-01-02T17:59:42.668" v="8235" actId="20577"/>
          <ac:spMkLst>
            <pc:docMk/>
            <pc:sldMk cId="835440534" sldId="5021"/>
            <ac:spMk id="10" creationId="{00000000-0000-0000-0000-000000000000}"/>
          </ac:spMkLst>
        </pc:spChg>
        <pc:spChg chg="mod">
          <ac:chgData name="Chris Speller" userId="0a97f007-b978-4543-a8a0-9ee0abccdf0a" providerId="ADAL" clId="{93D2D15A-E28F-4ABA-BB1F-9DCE96F9CE67}" dt="2021-01-02T17:58:09.030" v="8225"/>
          <ac:spMkLst>
            <pc:docMk/>
            <pc:sldMk cId="835440534" sldId="5021"/>
            <ac:spMk id="11" creationId="{00000000-0000-0000-0000-000000000000}"/>
          </ac:spMkLst>
        </pc:spChg>
        <pc:spChg chg="mod">
          <ac:chgData name="Chris Speller" userId="0a97f007-b978-4543-a8a0-9ee0abccdf0a" providerId="ADAL" clId="{93D2D15A-E28F-4ABA-BB1F-9DCE96F9CE67}" dt="2021-01-02T17:58:31.496" v="8229" actId="404"/>
          <ac:spMkLst>
            <pc:docMk/>
            <pc:sldMk cId="835440534" sldId="5021"/>
            <ac:spMk id="13" creationId="{2507DA73-C2D2-46BC-952C-9230E7B9C1D1}"/>
          </ac:spMkLst>
        </pc:spChg>
      </pc:sldChg>
      <pc:sldChg chg="modSp add mod">
        <pc:chgData name="Chris Speller" userId="0a97f007-b978-4543-a8a0-9ee0abccdf0a" providerId="ADAL" clId="{93D2D15A-E28F-4ABA-BB1F-9DCE96F9CE67}" dt="2021-01-02T18:07:25.744" v="8292" actId="20577"/>
        <pc:sldMkLst>
          <pc:docMk/>
          <pc:sldMk cId="3462264636" sldId="5022"/>
        </pc:sldMkLst>
        <pc:spChg chg="mod">
          <ac:chgData name="Chris Speller" userId="0a97f007-b978-4543-a8a0-9ee0abccdf0a" providerId="ADAL" clId="{93D2D15A-E28F-4ABA-BB1F-9DCE96F9CE67}" dt="2021-01-02T18:07:25.744" v="8292" actId="20577"/>
          <ac:spMkLst>
            <pc:docMk/>
            <pc:sldMk cId="3462264636" sldId="5022"/>
            <ac:spMk id="10" creationId="{00000000-0000-0000-0000-000000000000}"/>
          </ac:spMkLst>
        </pc:spChg>
        <pc:spChg chg="mod">
          <ac:chgData name="Chris Speller" userId="0a97f007-b978-4543-a8a0-9ee0abccdf0a" providerId="ADAL" clId="{93D2D15A-E28F-4ABA-BB1F-9DCE96F9CE67}" dt="2021-01-02T18:02:41.686" v="8278" actId="20577"/>
          <ac:spMkLst>
            <pc:docMk/>
            <pc:sldMk cId="3462264636" sldId="5022"/>
            <ac:spMk id="11" creationId="{00000000-0000-0000-0000-000000000000}"/>
          </ac:spMkLst>
        </pc:spChg>
        <pc:spChg chg="mod">
          <ac:chgData name="Chris Speller" userId="0a97f007-b978-4543-a8a0-9ee0abccdf0a" providerId="ADAL" clId="{93D2D15A-E28F-4ABA-BB1F-9DCE96F9CE67}" dt="2021-01-02T18:02:49.868" v="8281" actId="113"/>
          <ac:spMkLst>
            <pc:docMk/>
            <pc:sldMk cId="3462264636" sldId="5022"/>
            <ac:spMk id="13" creationId="{2507DA73-C2D2-46BC-952C-9230E7B9C1D1}"/>
          </ac:spMkLst>
        </pc:spChg>
      </pc:sldChg>
      <pc:sldChg chg="modSp add">
        <pc:chgData name="Chris Speller" userId="0a97f007-b978-4543-a8a0-9ee0abccdf0a" providerId="ADAL" clId="{93D2D15A-E28F-4ABA-BB1F-9DCE96F9CE67}" dt="2021-01-02T18:10:06.442" v="8357" actId="20577"/>
        <pc:sldMkLst>
          <pc:docMk/>
          <pc:sldMk cId="1670436088" sldId="5023"/>
        </pc:sldMkLst>
        <pc:spChg chg="mod">
          <ac:chgData name="Chris Speller" userId="0a97f007-b978-4543-a8a0-9ee0abccdf0a" providerId="ADAL" clId="{93D2D15A-E28F-4ABA-BB1F-9DCE96F9CE67}" dt="2021-01-02T18:10:06.442" v="8357" actId="20577"/>
          <ac:spMkLst>
            <pc:docMk/>
            <pc:sldMk cId="1670436088" sldId="5023"/>
            <ac:spMk id="10" creationId="{00000000-0000-0000-0000-000000000000}"/>
          </ac:spMkLst>
        </pc:spChg>
        <pc:spChg chg="mod">
          <ac:chgData name="Chris Speller" userId="0a97f007-b978-4543-a8a0-9ee0abccdf0a" providerId="ADAL" clId="{93D2D15A-E28F-4ABA-BB1F-9DCE96F9CE67}" dt="2021-01-02T18:08:20.739" v="8316"/>
          <ac:spMkLst>
            <pc:docMk/>
            <pc:sldMk cId="1670436088" sldId="5023"/>
            <ac:spMk id="11" creationId="{00000000-0000-0000-0000-000000000000}"/>
          </ac:spMkLst>
        </pc:spChg>
        <pc:spChg chg="mod">
          <ac:chgData name="Chris Speller" userId="0a97f007-b978-4543-a8a0-9ee0abccdf0a" providerId="ADAL" clId="{93D2D15A-E28F-4ABA-BB1F-9DCE96F9CE67}" dt="2021-01-02T18:08:39.941" v="8352" actId="20577"/>
          <ac:spMkLst>
            <pc:docMk/>
            <pc:sldMk cId="1670436088" sldId="5023"/>
            <ac:spMk id="13" creationId="{2507DA73-C2D2-46BC-952C-9230E7B9C1D1}"/>
          </ac:spMkLst>
        </pc:spChg>
      </pc:sldChg>
      <pc:sldChg chg="addSp delSp modSp add mod">
        <pc:chgData name="Chris Speller" userId="0a97f007-b978-4543-a8a0-9ee0abccdf0a" providerId="ADAL" clId="{93D2D15A-E28F-4ABA-BB1F-9DCE96F9CE67}" dt="2021-01-02T18:15:22.405" v="8426" actId="478"/>
        <pc:sldMkLst>
          <pc:docMk/>
          <pc:sldMk cId="2010154143" sldId="5024"/>
        </pc:sldMkLst>
        <pc:spChg chg="mod">
          <ac:chgData name="Chris Speller" userId="0a97f007-b978-4543-a8a0-9ee0abccdf0a" providerId="ADAL" clId="{93D2D15A-E28F-4ABA-BB1F-9DCE96F9CE67}" dt="2021-01-02T18:13:32.850" v="8383" actId="20577"/>
          <ac:spMkLst>
            <pc:docMk/>
            <pc:sldMk cId="2010154143" sldId="5024"/>
            <ac:spMk id="10" creationId="{00000000-0000-0000-0000-000000000000}"/>
          </ac:spMkLst>
        </pc:spChg>
        <pc:spChg chg="mod">
          <ac:chgData name="Chris Speller" userId="0a97f007-b978-4543-a8a0-9ee0abccdf0a" providerId="ADAL" clId="{93D2D15A-E28F-4ABA-BB1F-9DCE96F9CE67}" dt="2021-01-02T18:13:27.296" v="8380"/>
          <ac:spMkLst>
            <pc:docMk/>
            <pc:sldMk cId="2010154143" sldId="5024"/>
            <ac:spMk id="11" creationId="{00000000-0000-0000-0000-000000000000}"/>
          </ac:spMkLst>
        </pc:spChg>
        <pc:spChg chg="mod">
          <ac:chgData name="Chris Speller" userId="0a97f007-b978-4543-a8a0-9ee0abccdf0a" providerId="ADAL" clId="{93D2D15A-E28F-4ABA-BB1F-9DCE96F9CE67}" dt="2021-01-02T18:14:07.444" v="8425" actId="20577"/>
          <ac:spMkLst>
            <pc:docMk/>
            <pc:sldMk cId="2010154143" sldId="5024"/>
            <ac:spMk id="13" creationId="{2507DA73-C2D2-46BC-952C-9230E7B9C1D1}"/>
          </ac:spMkLst>
        </pc:spChg>
        <pc:picChg chg="add del mod">
          <ac:chgData name="Chris Speller" userId="0a97f007-b978-4543-a8a0-9ee0abccdf0a" providerId="ADAL" clId="{93D2D15A-E28F-4ABA-BB1F-9DCE96F9CE67}" dt="2021-01-02T18:15:22.405" v="8426" actId="478"/>
          <ac:picMkLst>
            <pc:docMk/>
            <pc:sldMk cId="2010154143" sldId="5024"/>
            <ac:picMk id="3" creationId="{C74D5158-4FBF-4875-9189-5F2A34E52535}"/>
          </ac:picMkLst>
        </pc:picChg>
      </pc:sldChg>
      <pc:sldChg chg="modSp add mod">
        <pc:chgData name="Chris Speller" userId="0a97f007-b978-4543-a8a0-9ee0abccdf0a" providerId="ADAL" clId="{93D2D15A-E28F-4ABA-BB1F-9DCE96F9CE67}" dt="2021-01-14T10:53:13.284" v="12671" actId="113"/>
        <pc:sldMkLst>
          <pc:docMk/>
          <pc:sldMk cId="883356689" sldId="5025"/>
        </pc:sldMkLst>
        <pc:spChg chg="mod">
          <ac:chgData name="Chris Speller" userId="0a97f007-b978-4543-a8a0-9ee0abccdf0a" providerId="ADAL" clId="{93D2D15A-E28F-4ABA-BB1F-9DCE96F9CE67}" dt="2021-01-14T10:53:08.455" v="12670" actId="113"/>
          <ac:spMkLst>
            <pc:docMk/>
            <pc:sldMk cId="883356689" sldId="5025"/>
            <ac:spMk id="10" creationId="{00000000-0000-0000-0000-000000000000}"/>
          </ac:spMkLst>
        </pc:spChg>
        <pc:spChg chg="mod">
          <ac:chgData name="Chris Speller" userId="0a97f007-b978-4543-a8a0-9ee0abccdf0a" providerId="ADAL" clId="{93D2D15A-E28F-4ABA-BB1F-9DCE96F9CE67}" dt="2021-01-14T10:53:13.284" v="12671" actId="113"/>
          <ac:spMkLst>
            <pc:docMk/>
            <pc:sldMk cId="883356689" sldId="5025"/>
            <ac:spMk id="11" creationId="{00000000-0000-0000-0000-000000000000}"/>
          </ac:spMkLst>
        </pc:spChg>
        <pc:spChg chg="mod">
          <ac:chgData name="Chris Speller" userId="0a97f007-b978-4543-a8a0-9ee0abccdf0a" providerId="ADAL" clId="{93D2D15A-E28F-4ABA-BB1F-9DCE96F9CE67}" dt="2021-01-02T18:18:13.611" v="8446" actId="1076"/>
          <ac:spMkLst>
            <pc:docMk/>
            <pc:sldMk cId="883356689" sldId="5025"/>
            <ac:spMk id="13" creationId="{2507DA73-C2D2-46BC-952C-9230E7B9C1D1}"/>
          </ac:spMkLst>
        </pc:spChg>
      </pc:sldChg>
      <pc:sldChg chg="addSp delSp modSp add mod modAnim">
        <pc:chgData name="Chris Speller" userId="0a97f007-b978-4543-a8a0-9ee0abccdf0a" providerId="ADAL" clId="{93D2D15A-E28F-4ABA-BB1F-9DCE96F9CE67}" dt="2021-01-02T18:23:13.496" v="9151" actId="20577"/>
        <pc:sldMkLst>
          <pc:docMk/>
          <pc:sldMk cId="1352537342" sldId="5026"/>
        </pc:sldMkLst>
        <pc:spChg chg="mod">
          <ac:chgData name="Chris Speller" userId="0a97f007-b978-4543-a8a0-9ee0abccdf0a" providerId="ADAL" clId="{93D2D15A-E28F-4ABA-BB1F-9DCE96F9CE67}" dt="2021-01-02T18:23:13.496" v="9151" actId="20577"/>
          <ac:spMkLst>
            <pc:docMk/>
            <pc:sldMk cId="1352537342" sldId="5026"/>
            <ac:spMk id="10" creationId="{00000000-0000-0000-0000-000000000000}"/>
          </ac:spMkLst>
        </pc:spChg>
        <pc:spChg chg="mod">
          <ac:chgData name="Chris Speller" userId="0a97f007-b978-4543-a8a0-9ee0abccdf0a" providerId="ADAL" clId="{93D2D15A-E28F-4ABA-BB1F-9DCE96F9CE67}" dt="2021-01-02T18:22:49.908" v="9145" actId="20577"/>
          <ac:spMkLst>
            <pc:docMk/>
            <pc:sldMk cId="1352537342" sldId="5026"/>
            <ac:spMk id="11" creationId="{00000000-0000-0000-0000-000000000000}"/>
          </ac:spMkLst>
        </pc:spChg>
        <pc:spChg chg="mod">
          <ac:chgData name="Chris Speller" userId="0a97f007-b978-4543-a8a0-9ee0abccdf0a" providerId="ADAL" clId="{93D2D15A-E28F-4ABA-BB1F-9DCE96F9CE67}" dt="2021-01-02T18:20:59.618" v="9125" actId="20577"/>
          <ac:spMkLst>
            <pc:docMk/>
            <pc:sldMk cId="1352537342" sldId="5026"/>
            <ac:spMk id="13" creationId="{2507DA73-C2D2-46BC-952C-9230E7B9C1D1}"/>
          </ac:spMkLst>
        </pc:spChg>
        <pc:picChg chg="add del mod">
          <ac:chgData name="Chris Speller" userId="0a97f007-b978-4543-a8a0-9ee0abccdf0a" providerId="ADAL" clId="{93D2D15A-E28F-4ABA-BB1F-9DCE96F9CE67}" dt="2021-01-02T18:22:30.792" v="9138" actId="478"/>
          <ac:picMkLst>
            <pc:docMk/>
            <pc:sldMk cId="1352537342" sldId="5026"/>
            <ac:picMk id="3" creationId="{18110CB9-45C7-42D1-B6D4-02EE786DF0C2}"/>
          </ac:picMkLst>
        </pc:picChg>
      </pc:sldChg>
      <pc:sldChg chg="modSp add mod modAnim">
        <pc:chgData name="Chris Speller" userId="0a97f007-b978-4543-a8a0-9ee0abccdf0a" providerId="ADAL" clId="{93D2D15A-E28F-4ABA-BB1F-9DCE96F9CE67}" dt="2021-01-02T21:34:42.013" v="9314" actId="20577"/>
        <pc:sldMkLst>
          <pc:docMk/>
          <pc:sldMk cId="1293995297" sldId="5027"/>
        </pc:sldMkLst>
        <pc:spChg chg="mod">
          <ac:chgData name="Chris Speller" userId="0a97f007-b978-4543-a8a0-9ee0abccdf0a" providerId="ADAL" clId="{93D2D15A-E28F-4ABA-BB1F-9DCE96F9CE67}" dt="2021-01-02T21:33:12.786" v="9289" actId="20577"/>
          <ac:spMkLst>
            <pc:docMk/>
            <pc:sldMk cId="1293995297" sldId="5027"/>
            <ac:spMk id="10" creationId="{00000000-0000-0000-0000-000000000000}"/>
          </ac:spMkLst>
        </pc:spChg>
        <pc:spChg chg="mod">
          <ac:chgData name="Chris Speller" userId="0a97f007-b978-4543-a8a0-9ee0abccdf0a" providerId="ADAL" clId="{93D2D15A-E28F-4ABA-BB1F-9DCE96F9CE67}" dt="2021-01-02T18:26:29.520" v="9251" actId="20577"/>
          <ac:spMkLst>
            <pc:docMk/>
            <pc:sldMk cId="1293995297" sldId="5027"/>
            <ac:spMk id="11" creationId="{00000000-0000-0000-0000-000000000000}"/>
          </ac:spMkLst>
        </pc:spChg>
        <pc:spChg chg="mod">
          <ac:chgData name="Chris Speller" userId="0a97f007-b978-4543-a8a0-9ee0abccdf0a" providerId="ADAL" clId="{93D2D15A-E28F-4ABA-BB1F-9DCE96F9CE67}" dt="2021-01-02T21:34:42.013" v="9314" actId="20577"/>
          <ac:spMkLst>
            <pc:docMk/>
            <pc:sldMk cId="1293995297" sldId="5027"/>
            <ac:spMk id="13" creationId="{2507DA73-C2D2-46BC-952C-9230E7B9C1D1}"/>
          </ac:spMkLst>
        </pc:spChg>
      </pc:sldChg>
      <pc:sldChg chg="addSp delSp modSp add mod modAnim">
        <pc:chgData name="Chris Speller" userId="0a97f007-b978-4543-a8a0-9ee0abccdf0a" providerId="ADAL" clId="{93D2D15A-E28F-4ABA-BB1F-9DCE96F9CE67}" dt="2021-01-02T21:51:11.811" v="10270" actId="478"/>
        <pc:sldMkLst>
          <pc:docMk/>
          <pc:sldMk cId="678128543" sldId="5028"/>
        </pc:sldMkLst>
        <pc:spChg chg="mod">
          <ac:chgData name="Chris Speller" userId="0a97f007-b978-4543-a8a0-9ee0abccdf0a" providerId="ADAL" clId="{93D2D15A-E28F-4ABA-BB1F-9DCE96F9CE67}" dt="2021-01-02T21:44:24.304" v="10264" actId="20577"/>
          <ac:spMkLst>
            <pc:docMk/>
            <pc:sldMk cId="678128543" sldId="5028"/>
            <ac:spMk id="10" creationId="{00000000-0000-0000-0000-000000000000}"/>
          </ac:spMkLst>
        </pc:spChg>
        <pc:spChg chg="mod">
          <ac:chgData name="Chris Speller" userId="0a97f007-b978-4543-a8a0-9ee0abccdf0a" providerId="ADAL" clId="{93D2D15A-E28F-4ABA-BB1F-9DCE96F9CE67}" dt="2021-01-02T21:42:23.127" v="10179" actId="20577"/>
          <ac:spMkLst>
            <pc:docMk/>
            <pc:sldMk cId="678128543" sldId="5028"/>
            <ac:spMk id="11" creationId="{00000000-0000-0000-0000-000000000000}"/>
          </ac:spMkLst>
        </pc:spChg>
        <pc:spChg chg="mod">
          <ac:chgData name="Chris Speller" userId="0a97f007-b978-4543-a8a0-9ee0abccdf0a" providerId="ADAL" clId="{93D2D15A-E28F-4ABA-BB1F-9DCE96F9CE67}" dt="2021-01-02T21:43:53.112" v="10253" actId="1076"/>
          <ac:spMkLst>
            <pc:docMk/>
            <pc:sldMk cId="678128543" sldId="5028"/>
            <ac:spMk id="12" creationId="{C24385B1-56CC-4BCF-9B84-8EA2D3337E37}"/>
          </ac:spMkLst>
        </pc:spChg>
        <pc:picChg chg="add del mod">
          <ac:chgData name="Chris Speller" userId="0a97f007-b978-4543-a8a0-9ee0abccdf0a" providerId="ADAL" clId="{93D2D15A-E28F-4ABA-BB1F-9DCE96F9CE67}" dt="2021-01-02T21:51:11.811" v="10270" actId="478"/>
          <ac:picMkLst>
            <pc:docMk/>
            <pc:sldMk cId="678128543" sldId="5028"/>
            <ac:picMk id="3" creationId="{2F3DDD99-2F02-4F67-94B3-3333EC0A7FA4}"/>
          </ac:picMkLst>
        </pc:picChg>
      </pc:sldChg>
      <pc:sldChg chg="delSp add mod">
        <pc:chgData name="Chris Speller" userId="0a97f007-b978-4543-a8a0-9ee0abccdf0a" providerId="ADAL" clId="{93D2D15A-E28F-4ABA-BB1F-9DCE96F9CE67}" dt="2021-01-02T21:38:49.978" v="9318" actId="478"/>
        <pc:sldMkLst>
          <pc:docMk/>
          <pc:sldMk cId="2681509813" sldId="5029"/>
        </pc:sldMkLst>
        <pc:picChg chg="del">
          <ac:chgData name="Chris Speller" userId="0a97f007-b978-4543-a8a0-9ee0abccdf0a" providerId="ADAL" clId="{93D2D15A-E28F-4ABA-BB1F-9DCE96F9CE67}" dt="2021-01-02T21:38:49.978" v="9318" actId="478"/>
          <ac:picMkLst>
            <pc:docMk/>
            <pc:sldMk cId="2681509813" sldId="5029"/>
            <ac:picMk id="3" creationId="{2F3DDD99-2F02-4F67-94B3-3333EC0A7FA4}"/>
          </ac:picMkLst>
        </pc:picChg>
      </pc:sldChg>
      <pc:sldChg chg="modSp add mod modAnim">
        <pc:chgData name="Chris Speller" userId="0a97f007-b978-4543-a8a0-9ee0abccdf0a" providerId="ADAL" clId="{93D2D15A-E28F-4ABA-BB1F-9DCE96F9CE67}" dt="2021-01-02T22:10:21.162" v="10469" actId="20577"/>
        <pc:sldMkLst>
          <pc:docMk/>
          <pc:sldMk cId="626017185" sldId="5030"/>
        </pc:sldMkLst>
        <pc:spChg chg="mod">
          <ac:chgData name="Chris Speller" userId="0a97f007-b978-4543-a8a0-9ee0abccdf0a" providerId="ADAL" clId="{93D2D15A-E28F-4ABA-BB1F-9DCE96F9CE67}" dt="2021-01-02T22:10:21.162" v="10469" actId="20577"/>
          <ac:spMkLst>
            <pc:docMk/>
            <pc:sldMk cId="626017185" sldId="5030"/>
            <ac:spMk id="10" creationId="{00000000-0000-0000-0000-000000000000}"/>
          </ac:spMkLst>
        </pc:spChg>
        <pc:spChg chg="mod">
          <ac:chgData name="Chris Speller" userId="0a97f007-b978-4543-a8a0-9ee0abccdf0a" providerId="ADAL" clId="{93D2D15A-E28F-4ABA-BB1F-9DCE96F9CE67}" dt="2021-01-02T22:09:52.849" v="10465" actId="20577"/>
          <ac:spMkLst>
            <pc:docMk/>
            <pc:sldMk cId="626017185" sldId="5030"/>
            <ac:spMk id="11" creationId="{00000000-0000-0000-0000-000000000000}"/>
          </ac:spMkLst>
        </pc:spChg>
        <pc:spChg chg="mod">
          <ac:chgData name="Chris Speller" userId="0a97f007-b978-4543-a8a0-9ee0abccdf0a" providerId="ADAL" clId="{93D2D15A-E28F-4ABA-BB1F-9DCE96F9CE67}" dt="2021-01-02T22:07:28.133" v="10397" actId="404"/>
          <ac:spMkLst>
            <pc:docMk/>
            <pc:sldMk cId="626017185" sldId="5030"/>
            <ac:spMk id="12" creationId="{C24385B1-56CC-4BCF-9B84-8EA2D3337E37}"/>
          </ac:spMkLst>
        </pc:spChg>
      </pc:sldChg>
      <pc:sldChg chg="modSp add mod ord modAnim">
        <pc:chgData name="Chris Speller" userId="0a97f007-b978-4543-a8a0-9ee0abccdf0a" providerId="ADAL" clId="{93D2D15A-E28F-4ABA-BB1F-9DCE96F9CE67}" dt="2021-01-02T22:33:54.261" v="10924" actId="20577"/>
        <pc:sldMkLst>
          <pc:docMk/>
          <pc:sldMk cId="851791538" sldId="5031"/>
        </pc:sldMkLst>
        <pc:spChg chg="mod">
          <ac:chgData name="Chris Speller" userId="0a97f007-b978-4543-a8a0-9ee0abccdf0a" providerId="ADAL" clId="{93D2D15A-E28F-4ABA-BB1F-9DCE96F9CE67}" dt="2021-01-02T22:33:54.261" v="10924" actId="20577"/>
          <ac:spMkLst>
            <pc:docMk/>
            <pc:sldMk cId="851791538" sldId="5031"/>
            <ac:spMk id="10" creationId="{00000000-0000-0000-0000-000000000000}"/>
          </ac:spMkLst>
        </pc:spChg>
        <pc:spChg chg="mod">
          <ac:chgData name="Chris Speller" userId="0a97f007-b978-4543-a8a0-9ee0abccdf0a" providerId="ADAL" clId="{93D2D15A-E28F-4ABA-BB1F-9DCE96F9CE67}" dt="2021-01-02T22:31:00.943" v="10825"/>
          <ac:spMkLst>
            <pc:docMk/>
            <pc:sldMk cId="851791538" sldId="5031"/>
            <ac:spMk id="11" creationId="{00000000-0000-0000-0000-000000000000}"/>
          </ac:spMkLst>
        </pc:spChg>
        <pc:spChg chg="mod">
          <ac:chgData name="Chris Speller" userId="0a97f007-b978-4543-a8a0-9ee0abccdf0a" providerId="ADAL" clId="{93D2D15A-E28F-4ABA-BB1F-9DCE96F9CE67}" dt="2021-01-02T22:33:34.044" v="10914" actId="20577"/>
          <ac:spMkLst>
            <pc:docMk/>
            <pc:sldMk cId="851791538" sldId="5031"/>
            <ac:spMk id="12" creationId="{C24385B1-56CC-4BCF-9B84-8EA2D3337E37}"/>
          </ac:spMkLst>
        </pc:spChg>
      </pc:sldChg>
      <pc:sldChg chg="addSp delSp modSp add mod">
        <pc:chgData name="Chris Speller" userId="0a97f007-b978-4543-a8a0-9ee0abccdf0a" providerId="ADAL" clId="{93D2D15A-E28F-4ABA-BB1F-9DCE96F9CE67}" dt="2021-01-02T22:13:38.487" v="10590" actId="478"/>
        <pc:sldMkLst>
          <pc:docMk/>
          <pc:sldMk cId="3941868461" sldId="5032"/>
        </pc:sldMkLst>
        <pc:spChg chg="mod">
          <ac:chgData name="Chris Speller" userId="0a97f007-b978-4543-a8a0-9ee0abccdf0a" providerId="ADAL" clId="{93D2D15A-E28F-4ABA-BB1F-9DCE96F9CE67}" dt="2021-01-02T22:13:25.010" v="10578" actId="20577"/>
          <ac:spMkLst>
            <pc:docMk/>
            <pc:sldMk cId="3941868461" sldId="5032"/>
            <ac:spMk id="10" creationId="{00000000-0000-0000-0000-000000000000}"/>
          </ac:spMkLst>
        </pc:spChg>
        <pc:spChg chg="mod">
          <ac:chgData name="Chris Speller" userId="0a97f007-b978-4543-a8a0-9ee0abccdf0a" providerId="ADAL" clId="{93D2D15A-E28F-4ABA-BB1F-9DCE96F9CE67}" dt="2021-01-02T22:12:56.791" v="10573" actId="20577"/>
          <ac:spMkLst>
            <pc:docMk/>
            <pc:sldMk cId="3941868461" sldId="5032"/>
            <ac:spMk id="11" creationId="{00000000-0000-0000-0000-000000000000}"/>
          </ac:spMkLst>
        </pc:spChg>
        <pc:spChg chg="mod">
          <ac:chgData name="Chris Speller" userId="0a97f007-b978-4543-a8a0-9ee0abccdf0a" providerId="ADAL" clId="{93D2D15A-E28F-4ABA-BB1F-9DCE96F9CE67}" dt="2021-01-02T22:13:36.224" v="10589" actId="20577"/>
          <ac:spMkLst>
            <pc:docMk/>
            <pc:sldMk cId="3941868461" sldId="5032"/>
            <ac:spMk id="12" creationId="{C24385B1-56CC-4BCF-9B84-8EA2D3337E37}"/>
          </ac:spMkLst>
        </pc:spChg>
        <pc:picChg chg="add del">
          <ac:chgData name="Chris Speller" userId="0a97f007-b978-4543-a8a0-9ee0abccdf0a" providerId="ADAL" clId="{93D2D15A-E28F-4ABA-BB1F-9DCE96F9CE67}" dt="2021-01-02T22:13:38.487" v="10590" actId="478"/>
          <ac:picMkLst>
            <pc:docMk/>
            <pc:sldMk cId="3941868461" sldId="5032"/>
            <ac:picMk id="3" creationId="{CECFDC06-1CBA-457A-A01C-0A744AEE3501}"/>
          </ac:picMkLst>
        </pc:picChg>
      </pc:sldChg>
      <pc:sldChg chg="modSp add mod modAnim">
        <pc:chgData name="Chris Speller" userId="0a97f007-b978-4543-a8a0-9ee0abccdf0a" providerId="ADAL" clId="{93D2D15A-E28F-4ABA-BB1F-9DCE96F9CE67}" dt="2021-01-02T22:29:29.649" v="10649" actId="20577"/>
        <pc:sldMkLst>
          <pc:docMk/>
          <pc:sldMk cId="525548989" sldId="5033"/>
        </pc:sldMkLst>
        <pc:spChg chg="mod">
          <ac:chgData name="Chris Speller" userId="0a97f007-b978-4543-a8a0-9ee0abccdf0a" providerId="ADAL" clId="{93D2D15A-E28F-4ABA-BB1F-9DCE96F9CE67}" dt="2021-01-02T22:29:29.649" v="10649" actId="20577"/>
          <ac:spMkLst>
            <pc:docMk/>
            <pc:sldMk cId="525548989" sldId="5033"/>
            <ac:spMk id="10" creationId="{00000000-0000-0000-0000-000000000000}"/>
          </ac:spMkLst>
        </pc:spChg>
        <pc:spChg chg="mod">
          <ac:chgData name="Chris Speller" userId="0a97f007-b978-4543-a8a0-9ee0abccdf0a" providerId="ADAL" clId="{93D2D15A-E28F-4ABA-BB1F-9DCE96F9CE67}" dt="2021-01-02T22:13:48.837" v="10593"/>
          <ac:spMkLst>
            <pc:docMk/>
            <pc:sldMk cId="525548989" sldId="5033"/>
            <ac:spMk id="11" creationId="{00000000-0000-0000-0000-000000000000}"/>
          </ac:spMkLst>
        </pc:spChg>
        <pc:spChg chg="mod">
          <ac:chgData name="Chris Speller" userId="0a97f007-b978-4543-a8a0-9ee0abccdf0a" providerId="ADAL" clId="{93D2D15A-E28F-4ABA-BB1F-9DCE96F9CE67}" dt="2021-01-02T22:14:14.552" v="10630" actId="20577"/>
          <ac:spMkLst>
            <pc:docMk/>
            <pc:sldMk cId="525548989" sldId="5033"/>
            <ac:spMk id="12" creationId="{C24385B1-56CC-4BCF-9B84-8EA2D3337E37}"/>
          </ac:spMkLst>
        </pc:spChg>
      </pc:sldChg>
      <pc:sldChg chg="add">
        <pc:chgData name="Chris Speller" userId="0a97f007-b978-4543-a8a0-9ee0abccdf0a" providerId="ADAL" clId="{93D2D15A-E28F-4ABA-BB1F-9DCE96F9CE67}" dt="2021-01-02T22:29:41.496" v="10650"/>
        <pc:sldMkLst>
          <pc:docMk/>
          <pc:sldMk cId="3418474709" sldId="5034"/>
        </pc:sldMkLst>
      </pc:sldChg>
      <pc:sldChg chg="modSp add mod modAnim">
        <pc:chgData name="Chris Speller" userId="0a97f007-b978-4543-a8a0-9ee0abccdf0a" providerId="ADAL" clId="{93D2D15A-E28F-4ABA-BB1F-9DCE96F9CE67}" dt="2021-01-02T22:42:16.016" v="11280" actId="20577"/>
        <pc:sldMkLst>
          <pc:docMk/>
          <pc:sldMk cId="1346340684" sldId="5035"/>
        </pc:sldMkLst>
        <pc:spChg chg="mod">
          <ac:chgData name="Chris Speller" userId="0a97f007-b978-4543-a8a0-9ee0abccdf0a" providerId="ADAL" clId="{93D2D15A-E28F-4ABA-BB1F-9DCE96F9CE67}" dt="2021-01-02T22:42:16.016" v="11280" actId="20577"/>
          <ac:spMkLst>
            <pc:docMk/>
            <pc:sldMk cId="1346340684" sldId="5035"/>
            <ac:spMk id="10" creationId="{00000000-0000-0000-0000-000000000000}"/>
          </ac:spMkLst>
        </pc:spChg>
        <pc:spChg chg="mod">
          <ac:chgData name="Chris Speller" userId="0a97f007-b978-4543-a8a0-9ee0abccdf0a" providerId="ADAL" clId="{93D2D15A-E28F-4ABA-BB1F-9DCE96F9CE67}" dt="2021-01-02T22:36:30.365" v="11109"/>
          <ac:spMkLst>
            <pc:docMk/>
            <pc:sldMk cId="1346340684" sldId="5035"/>
            <ac:spMk id="11" creationId="{00000000-0000-0000-0000-000000000000}"/>
          </ac:spMkLst>
        </pc:spChg>
        <pc:spChg chg="mod">
          <ac:chgData name="Chris Speller" userId="0a97f007-b978-4543-a8a0-9ee0abccdf0a" providerId="ADAL" clId="{93D2D15A-E28F-4ABA-BB1F-9DCE96F9CE67}" dt="2021-01-02T22:39:43.580" v="11252" actId="20577"/>
          <ac:spMkLst>
            <pc:docMk/>
            <pc:sldMk cId="1346340684" sldId="5035"/>
            <ac:spMk id="12" creationId="{C24385B1-56CC-4BCF-9B84-8EA2D3337E37}"/>
          </ac:spMkLst>
        </pc:spChg>
      </pc:sldChg>
      <pc:sldChg chg="modSp add mod">
        <pc:chgData name="Chris Speller" userId="0a97f007-b978-4543-a8a0-9ee0abccdf0a" providerId="ADAL" clId="{93D2D15A-E28F-4ABA-BB1F-9DCE96F9CE67}" dt="2021-01-02T22:45:45.112" v="11428" actId="113"/>
        <pc:sldMkLst>
          <pc:docMk/>
          <pc:sldMk cId="3816285555" sldId="5036"/>
        </pc:sldMkLst>
        <pc:spChg chg="mod">
          <ac:chgData name="Chris Speller" userId="0a97f007-b978-4543-a8a0-9ee0abccdf0a" providerId="ADAL" clId="{93D2D15A-E28F-4ABA-BB1F-9DCE96F9CE67}" dt="2021-01-02T22:45:45.112" v="11428" actId="113"/>
          <ac:spMkLst>
            <pc:docMk/>
            <pc:sldMk cId="3816285555" sldId="5036"/>
            <ac:spMk id="10" creationId="{00000000-0000-0000-0000-000000000000}"/>
          </ac:spMkLst>
        </pc:spChg>
        <pc:spChg chg="mod">
          <ac:chgData name="Chris Speller" userId="0a97f007-b978-4543-a8a0-9ee0abccdf0a" providerId="ADAL" clId="{93D2D15A-E28F-4ABA-BB1F-9DCE96F9CE67}" dt="2021-01-02T22:44:38.129" v="11404" actId="20577"/>
          <ac:spMkLst>
            <pc:docMk/>
            <pc:sldMk cId="3816285555" sldId="5036"/>
            <ac:spMk id="11" creationId="{00000000-0000-0000-0000-000000000000}"/>
          </ac:spMkLst>
        </pc:spChg>
        <pc:spChg chg="mod">
          <ac:chgData name="Chris Speller" userId="0a97f007-b978-4543-a8a0-9ee0abccdf0a" providerId="ADAL" clId="{93D2D15A-E28F-4ABA-BB1F-9DCE96F9CE67}" dt="2021-01-02T22:45:33.157" v="11426" actId="113"/>
          <ac:spMkLst>
            <pc:docMk/>
            <pc:sldMk cId="3816285555" sldId="5036"/>
            <ac:spMk id="12" creationId="{C24385B1-56CC-4BCF-9B84-8EA2D3337E37}"/>
          </ac:spMkLst>
        </pc:spChg>
      </pc:sldChg>
      <pc:sldChg chg="modSp add mod">
        <pc:chgData name="Chris Speller" userId="0a97f007-b978-4543-a8a0-9ee0abccdf0a" providerId="ADAL" clId="{93D2D15A-E28F-4ABA-BB1F-9DCE96F9CE67}" dt="2021-01-02T22:49:17.996" v="11512"/>
        <pc:sldMkLst>
          <pc:docMk/>
          <pc:sldMk cId="68478109" sldId="5037"/>
        </pc:sldMkLst>
        <pc:spChg chg="mod">
          <ac:chgData name="Chris Speller" userId="0a97f007-b978-4543-a8a0-9ee0abccdf0a" providerId="ADAL" clId="{93D2D15A-E28F-4ABA-BB1F-9DCE96F9CE67}" dt="2021-01-02T22:49:10.635" v="11511" actId="20577"/>
          <ac:spMkLst>
            <pc:docMk/>
            <pc:sldMk cId="68478109" sldId="5037"/>
            <ac:spMk id="10" creationId="{00000000-0000-0000-0000-000000000000}"/>
          </ac:spMkLst>
        </pc:spChg>
        <pc:spChg chg="mod">
          <ac:chgData name="Chris Speller" userId="0a97f007-b978-4543-a8a0-9ee0abccdf0a" providerId="ADAL" clId="{93D2D15A-E28F-4ABA-BB1F-9DCE96F9CE67}" dt="2021-01-02T22:49:17.996" v="11512"/>
          <ac:spMkLst>
            <pc:docMk/>
            <pc:sldMk cId="68478109" sldId="5037"/>
            <ac:spMk id="11" creationId="{00000000-0000-0000-0000-000000000000}"/>
          </ac:spMkLst>
        </pc:spChg>
        <pc:spChg chg="mod">
          <ac:chgData name="Chris Speller" userId="0a97f007-b978-4543-a8a0-9ee0abccdf0a" providerId="ADAL" clId="{93D2D15A-E28F-4ABA-BB1F-9DCE96F9CE67}" dt="2021-01-02T22:48:36.564" v="11458" actId="207"/>
          <ac:spMkLst>
            <pc:docMk/>
            <pc:sldMk cId="68478109" sldId="5037"/>
            <ac:spMk id="12" creationId="{C24385B1-56CC-4BCF-9B84-8EA2D3337E37}"/>
          </ac:spMkLst>
        </pc:spChg>
      </pc:sldChg>
      <pc:sldChg chg="modSp add mod">
        <pc:chgData name="Chris Speller" userId="0a97f007-b978-4543-a8a0-9ee0abccdf0a" providerId="ADAL" clId="{93D2D15A-E28F-4ABA-BB1F-9DCE96F9CE67}" dt="2021-01-02T22:54:44.175" v="11588" actId="20577"/>
        <pc:sldMkLst>
          <pc:docMk/>
          <pc:sldMk cId="3669185368" sldId="5038"/>
        </pc:sldMkLst>
        <pc:spChg chg="mod">
          <ac:chgData name="Chris Speller" userId="0a97f007-b978-4543-a8a0-9ee0abccdf0a" providerId="ADAL" clId="{93D2D15A-E28F-4ABA-BB1F-9DCE96F9CE67}" dt="2021-01-02T22:54:44.175" v="11588" actId="20577"/>
          <ac:spMkLst>
            <pc:docMk/>
            <pc:sldMk cId="3669185368" sldId="5038"/>
            <ac:spMk id="10" creationId="{00000000-0000-0000-0000-000000000000}"/>
          </ac:spMkLst>
        </pc:spChg>
        <pc:spChg chg="mod">
          <ac:chgData name="Chris Speller" userId="0a97f007-b978-4543-a8a0-9ee0abccdf0a" providerId="ADAL" clId="{93D2D15A-E28F-4ABA-BB1F-9DCE96F9CE67}" dt="2021-01-02T22:51:09.211" v="11543" actId="20577"/>
          <ac:spMkLst>
            <pc:docMk/>
            <pc:sldMk cId="3669185368" sldId="5038"/>
            <ac:spMk id="11" creationId="{00000000-0000-0000-0000-000000000000}"/>
          </ac:spMkLst>
        </pc:spChg>
        <pc:spChg chg="mod">
          <ac:chgData name="Chris Speller" userId="0a97f007-b978-4543-a8a0-9ee0abccdf0a" providerId="ADAL" clId="{93D2D15A-E28F-4ABA-BB1F-9DCE96F9CE67}" dt="2021-01-02T22:50:48.050" v="11535" actId="207"/>
          <ac:spMkLst>
            <pc:docMk/>
            <pc:sldMk cId="3669185368" sldId="5038"/>
            <ac:spMk id="12" creationId="{C24385B1-56CC-4BCF-9B84-8EA2D3337E37}"/>
          </ac:spMkLst>
        </pc:spChg>
      </pc:sldChg>
      <pc:sldChg chg="modSp add mod">
        <pc:chgData name="Chris Speller" userId="0a97f007-b978-4543-a8a0-9ee0abccdf0a" providerId="ADAL" clId="{93D2D15A-E28F-4ABA-BB1F-9DCE96F9CE67}" dt="2021-01-02T22:58:52.244" v="11737" actId="20577"/>
        <pc:sldMkLst>
          <pc:docMk/>
          <pc:sldMk cId="2068751994" sldId="5039"/>
        </pc:sldMkLst>
        <pc:spChg chg="mod">
          <ac:chgData name="Chris Speller" userId="0a97f007-b978-4543-a8a0-9ee0abccdf0a" providerId="ADAL" clId="{93D2D15A-E28F-4ABA-BB1F-9DCE96F9CE67}" dt="2021-01-02T22:58:52.244" v="11737" actId="20577"/>
          <ac:spMkLst>
            <pc:docMk/>
            <pc:sldMk cId="2068751994" sldId="5039"/>
            <ac:spMk id="10" creationId="{00000000-0000-0000-0000-000000000000}"/>
          </ac:spMkLst>
        </pc:spChg>
        <pc:spChg chg="mod">
          <ac:chgData name="Chris Speller" userId="0a97f007-b978-4543-a8a0-9ee0abccdf0a" providerId="ADAL" clId="{93D2D15A-E28F-4ABA-BB1F-9DCE96F9CE67}" dt="2021-01-02T22:57:15.848" v="11701" actId="20577"/>
          <ac:spMkLst>
            <pc:docMk/>
            <pc:sldMk cId="2068751994" sldId="5039"/>
            <ac:spMk id="11" creationId="{00000000-0000-0000-0000-000000000000}"/>
          </ac:spMkLst>
        </pc:spChg>
        <pc:spChg chg="mod">
          <ac:chgData name="Chris Speller" userId="0a97f007-b978-4543-a8a0-9ee0abccdf0a" providerId="ADAL" clId="{93D2D15A-E28F-4ABA-BB1F-9DCE96F9CE67}" dt="2021-01-02T22:57:34.653" v="11716" actId="1076"/>
          <ac:spMkLst>
            <pc:docMk/>
            <pc:sldMk cId="2068751994" sldId="5039"/>
            <ac:spMk id="12" creationId="{C24385B1-56CC-4BCF-9B84-8EA2D3337E37}"/>
          </ac:spMkLst>
        </pc:spChg>
      </pc:sldChg>
      <pc:sldChg chg="modSp add mod">
        <pc:chgData name="Chris Speller" userId="0a97f007-b978-4543-a8a0-9ee0abccdf0a" providerId="ADAL" clId="{93D2D15A-E28F-4ABA-BB1F-9DCE96F9CE67}" dt="2021-01-02T23:04:38.092" v="11891" actId="20577"/>
        <pc:sldMkLst>
          <pc:docMk/>
          <pc:sldMk cId="2691324279" sldId="5040"/>
        </pc:sldMkLst>
        <pc:spChg chg="mod">
          <ac:chgData name="Chris Speller" userId="0a97f007-b978-4543-a8a0-9ee0abccdf0a" providerId="ADAL" clId="{93D2D15A-E28F-4ABA-BB1F-9DCE96F9CE67}" dt="2021-01-02T23:02:04.604" v="11876" actId="113"/>
          <ac:spMkLst>
            <pc:docMk/>
            <pc:sldMk cId="2691324279" sldId="5040"/>
            <ac:spMk id="10" creationId="{00000000-0000-0000-0000-000000000000}"/>
          </ac:spMkLst>
        </pc:spChg>
        <pc:spChg chg="mod">
          <ac:chgData name="Chris Speller" userId="0a97f007-b978-4543-a8a0-9ee0abccdf0a" providerId="ADAL" clId="{93D2D15A-E28F-4ABA-BB1F-9DCE96F9CE67}" dt="2021-01-02T23:02:08.131" v="11877" actId="113"/>
          <ac:spMkLst>
            <pc:docMk/>
            <pc:sldMk cId="2691324279" sldId="5040"/>
            <ac:spMk id="11" creationId="{00000000-0000-0000-0000-000000000000}"/>
          </ac:spMkLst>
        </pc:spChg>
        <pc:spChg chg="mod">
          <ac:chgData name="Chris Speller" userId="0a97f007-b978-4543-a8a0-9ee0abccdf0a" providerId="ADAL" clId="{93D2D15A-E28F-4ABA-BB1F-9DCE96F9CE67}" dt="2021-01-02T23:04:38.092" v="11891" actId="20577"/>
          <ac:spMkLst>
            <pc:docMk/>
            <pc:sldMk cId="2691324279" sldId="5040"/>
            <ac:spMk id="12" creationId="{C24385B1-56CC-4BCF-9B84-8EA2D3337E37}"/>
          </ac:spMkLst>
        </pc:spChg>
      </pc:sldChg>
      <pc:sldChg chg="modSp add mod modAnim">
        <pc:chgData name="Chris Speller" userId="0a97f007-b978-4543-a8a0-9ee0abccdf0a" providerId="ADAL" clId="{93D2D15A-E28F-4ABA-BB1F-9DCE96F9CE67}" dt="2021-01-02T23:29:32.956" v="12470" actId="1076"/>
        <pc:sldMkLst>
          <pc:docMk/>
          <pc:sldMk cId="2524360072" sldId="5041"/>
        </pc:sldMkLst>
        <pc:spChg chg="mod">
          <ac:chgData name="Chris Speller" userId="0a97f007-b978-4543-a8a0-9ee0abccdf0a" providerId="ADAL" clId="{93D2D15A-E28F-4ABA-BB1F-9DCE96F9CE67}" dt="2021-01-02T23:29:19.502" v="12466" actId="20577"/>
          <ac:spMkLst>
            <pc:docMk/>
            <pc:sldMk cId="2524360072" sldId="5041"/>
            <ac:spMk id="10" creationId="{00000000-0000-0000-0000-000000000000}"/>
          </ac:spMkLst>
        </pc:spChg>
        <pc:spChg chg="mod">
          <ac:chgData name="Chris Speller" userId="0a97f007-b978-4543-a8a0-9ee0abccdf0a" providerId="ADAL" clId="{93D2D15A-E28F-4ABA-BB1F-9DCE96F9CE67}" dt="2021-01-02T23:29:29.994" v="12469" actId="6549"/>
          <ac:spMkLst>
            <pc:docMk/>
            <pc:sldMk cId="2524360072" sldId="5041"/>
            <ac:spMk id="11" creationId="{00000000-0000-0000-0000-000000000000}"/>
          </ac:spMkLst>
        </pc:spChg>
        <pc:spChg chg="mod">
          <ac:chgData name="Chris Speller" userId="0a97f007-b978-4543-a8a0-9ee0abccdf0a" providerId="ADAL" clId="{93D2D15A-E28F-4ABA-BB1F-9DCE96F9CE67}" dt="2021-01-02T23:29:32.956" v="12470" actId="1076"/>
          <ac:spMkLst>
            <pc:docMk/>
            <pc:sldMk cId="2524360072" sldId="5041"/>
            <ac:spMk id="12" creationId="{C24385B1-56CC-4BCF-9B84-8EA2D3337E37}"/>
          </ac:spMkLst>
        </pc:spChg>
      </pc:sldChg>
      <pc:sldChg chg="modSp add mod modAnim">
        <pc:chgData name="Chris Speller" userId="0a97f007-b978-4543-a8a0-9ee0abccdf0a" providerId="ADAL" clId="{93D2D15A-E28F-4ABA-BB1F-9DCE96F9CE67}" dt="2021-01-02T23:17:31.534" v="11996" actId="113"/>
        <pc:sldMkLst>
          <pc:docMk/>
          <pc:sldMk cId="2595463906" sldId="5042"/>
        </pc:sldMkLst>
        <pc:spChg chg="mod">
          <ac:chgData name="Chris Speller" userId="0a97f007-b978-4543-a8a0-9ee0abccdf0a" providerId="ADAL" clId="{93D2D15A-E28F-4ABA-BB1F-9DCE96F9CE67}" dt="2021-01-02T23:17:08.814" v="11991" actId="20577"/>
          <ac:spMkLst>
            <pc:docMk/>
            <pc:sldMk cId="2595463906" sldId="5042"/>
            <ac:spMk id="10" creationId="{00000000-0000-0000-0000-000000000000}"/>
          </ac:spMkLst>
        </pc:spChg>
        <pc:spChg chg="mod">
          <ac:chgData name="Chris Speller" userId="0a97f007-b978-4543-a8a0-9ee0abccdf0a" providerId="ADAL" clId="{93D2D15A-E28F-4ABA-BB1F-9DCE96F9CE67}" dt="2021-01-02T23:14:40.062" v="11964" actId="20577"/>
          <ac:spMkLst>
            <pc:docMk/>
            <pc:sldMk cId="2595463906" sldId="5042"/>
            <ac:spMk id="11" creationId="{00000000-0000-0000-0000-000000000000}"/>
          </ac:spMkLst>
        </pc:spChg>
        <pc:spChg chg="mod">
          <ac:chgData name="Chris Speller" userId="0a97f007-b978-4543-a8a0-9ee0abccdf0a" providerId="ADAL" clId="{93D2D15A-E28F-4ABA-BB1F-9DCE96F9CE67}" dt="2021-01-02T23:17:31.534" v="11996" actId="113"/>
          <ac:spMkLst>
            <pc:docMk/>
            <pc:sldMk cId="2595463906" sldId="5042"/>
            <ac:spMk id="12" creationId="{C24385B1-56CC-4BCF-9B84-8EA2D3337E37}"/>
          </ac:spMkLst>
        </pc:spChg>
      </pc:sldChg>
      <pc:sldChg chg="modSp add mod modAnim">
        <pc:chgData name="Chris Speller" userId="0a97f007-b978-4543-a8a0-9ee0abccdf0a" providerId="ADAL" clId="{93D2D15A-E28F-4ABA-BB1F-9DCE96F9CE67}" dt="2021-01-02T23:20:09.336" v="12037" actId="113"/>
        <pc:sldMkLst>
          <pc:docMk/>
          <pc:sldMk cId="2350487590" sldId="5043"/>
        </pc:sldMkLst>
        <pc:spChg chg="mod">
          <ac:chgData name="Chris Speller" userId="0a97f007-b978-4543-a8a0-9ee0abccdf0a" providerId="ADAL" clId="{93D2D15A-E28F-4ABA-BB1F-9DCE96F9CE67}" dt="2021-01-02T23:20:09.336" v="12037" actId="113"/>
          <ac:spMkLst>
            <pc:docMk/>
            <pc:sldMk cId="2350487590" sldId="5043"/>
            <ac:spMk id="10" creationId="{00000000-0000-0000-0000-000000000000}"/>
          </ac:spMkLst>
        </pc:spChg>
        <pc:spChg chg="mod">
          <ac:chgData name="Chris Speller" userId="0a97f007-b978-4543-a8a0-9ee0abccdf0a" providerId="ADAL" clId="{93D2D15A-E28F-4ABA-BB1F-9DCE96F9CE67}" dt="2021-01-02T23:17:22.965" v="11993"/>
          <ac:spMkLst>
            <pc:docMk/>
            <pc:sldMk cId="2350487590" sldId="5043"/>
            <ac:spMk id="11" creationId="{00000000-0000-0000-0000-000000000000}"/>
          </ac:spMkLst>
        </pc:spChg>
        <pc:spChg chg="mod">
          <ac:chgData name="Chris Speller" userId="0a97f007-b978-4543-a8a0-9ee0abccdf0a" providerId="ADAL" clId="{93D2D15A-E28F-4ABA-BB1F-9DCE96F9CE67}" dt="2021-01-02T23:17:52.827" v="12018" actId="20577"/>
          <ac:spMkLst>
            <pc:docMk/>
            <pc:sldMk cId="2350487590" sldId="5043"/>
            <ac:spMk id="12" creationId="{C24385B1-56CC-4BCF-9B84-8EA2D3337E37}"/>
          </ac:spMkLst>
        </pc:spChg>
      </pc:sldChg>
      <pc:sldChg chg="addSp modSp add mod modAnim">
        <pc:chgData name="Chris Speller" userId="0a97f007-b978-4543-a8a0-9ee0abccdf0a" providerId="ADAL" clId="{93D2D15A-E28F-4ABA-BB1F-9DCE96F9CE67}" dt="2021-01-02T23:22:52.978" v="12074" actId="1076"/>
        <pc:sldMkLst>
          <pc:docMk/>
          <pc:sldMk cId="3667140901" sldId="5044"/>
        </pc:sldMkLst>
        <pc:spChg chg="mod">
          <ac:chgData name="Chris Speller" userId="0a97f007-b978-4543-a8a0-9ee0abccdf0a" providerId="ADAL" clId="{93D2D15A-E28F-4ABA-BB1F-9DCE96F9CE67}" dt="2021-01-02T23:21:23.462" v="12055" actId="20577"/>
          <ac:spMkLst>
            <pc:docMk/>
            <pc:sldMk cId="3667140901" sldId="5044"/>
            <ac:spMk id="10" creationId="{00000000-0000-0000-0000-000000000000}"/>
          </ac:spMkLst>
        </pc:spChg>
        <pc:spChg chg="mod">
          <ac:chgData name="Chris Speller" userId="0a97f007-b978-4543-a8a0-9ee0abccdf0a" providerId="ADAL" clId="{93D2D15A-E28F-4ABA-BB1F-9DCE96F9CE67}" dt="2021-01-02T23:22:49.496" v="12072" actId="1076"/>
          <ac:spMkLst>
            <pc:docMk/>
            <pc:sldMk cId="3667140901" sldId="5044"/>
            <ac:spMk id="11" creationId="{00000000-0000-0000-0000-000000000000}"/>
          </ac:spMkLst>
        </pc:spChg>
        <pc:spChg chg="mod">
          <ac:chgData name="Chris Speller" userId="0a97f007-b978-4543-a8a0-9ee0abccdf0a" providerId="ADAL" clId="{93D2D15A-E28F-4ABA-BB1F-9DCE96F9CE67}" dt="2021-01-02T23:22:52.978" v="12074" actId="1076"/>
          <ac:spMkLst>
            <pc:docMk/>
            <pc:sldMk cId="3667140901" sldId="5044"/>
            <ac:spMk id="12" creationId="{C24385B1-56CC-4BCF-9B84-8EA2D3337E37}"/>
          </ac:spMkLst>
        </pc:spChg>
        <pc:picChg chg="add mod">
          <ac:chgData name="Chris Speller" userId="0a97f007-b978-4543-a8a0-9ee0abccdf0a" providerId="ADAL" clId="{93D2D15A-E28F-4ABA-BB1F-9DCE96F9CE67}" dt="2021-01-02T23:22:30.302" v="12064" actId="1076"/>
          <ac:picMkLst>
            <pc:docMk/>
            <pc:sldMk cId="3667140901" sldId="5044"/>
            <ac:picMk id="3" creationId="{1152BF22-A747-4525-A316-C6EB7F8549F7}"/>
          </ac:picMkLst>
        </pc:picChg>
        <pc:picChg chg="add mod">
          <ac:chgData name="Chris Speller" userId="0a97f007-b978-4543-a8a0-9ee0abccdf0a" providerId="ADAL" clId="{93D2D15A-E28F-4ABA-BB1F-9DCE96F9CE67}" dt="2021-01-02T23:22:39.915" v="12067" actId="1076"/>
          <ac:picMkLst>
            <pc:docMk/>
            <pc:sldMk cId="3667140901" sldId="5044"/>
            <ac:picMk id="13" creationId="{62186FCF-4230-4B8B-A699-E10A3A7B0219}"/>
          </ac:picMkLst>
        </pc:picChg>
      </pc:sldChg>
      <pc:sldChg chg="modSp add mod modAnim">
        <pc:chgData name="Chris Speller" userId="0a97f007-b978-4543-a8a0-9ee0abccdf0a" providerId="ADAL" clId="{93D2D15A-E28F-4ABA-BB1F-9DCE96F9CE67}" dt="2021-01-02T23:40:00.876" v="12632" actId="20577"/>
        <pc:sldMkLst>
          <pc:docMk/>
          <pc:sldMk cId="559509866" sldId="5045"/>
        </pc:sldMkLst>
        <pc:spChg chg="mod">
          <ac:chgData name="Chris Speller" userId="0a97f007-b978-4543-a8a0-9ee0abccdf0a" providerId="ADAL" clId="{93D2D15A-E28F-4ABA-BB1F-9DCE96F9CE67}" dt="2021-01-02T23:27:35.022" v="12373" actId="20577"/>
          <ac:spMkLst>
            <pc:docMk/>
            <pc:sldMk cId="559509866" sldId="5045"/>
            <ac:spMk id="10" creationId="{00000000-0000-0000-0000-000000000000}"/>
          </ac:spMkLst>
        </pc:spChg>
        <pc:spChg chg="mod">
          <ac:chgData name="Chris Speller" userId="0a97f007-b978-4543-a8a0-9ee0abccdf0a" providerId="ADAL" clId="{93D2D15A-E28F-4ABA-BB1F-9DCE96F9CE67}" dt="2021-01-02T23:27:44.389" v="12374" actId="20577"/>
          <ac:spMkLst>
            <pc:docMk/>
            <pc:sldMk cId="559509866" sldId="5045"/>
            <ac:spMk id="11" creationId="{00000000-0000-0000-0000-000000000000}"/>
          </ac:spMkLst>
        </pc:spChg>
        <pc:spChg chg="mod">
          <ac:chgData name="Chris Speller" userId="0a97f007-b978-4543-a8a0-9ee0abccdf0a" providerId="ADAL" clId="{93D2D15A-E28F-4ABA-BB1F-9DCE96F9CE67}" dt="2021-01-02T23:40:00.876" v="12632" actId="20577"/>
          <ac:spMkLst>
            <pc:docMk/>
            <pc:sldMk cId="559509866" sldId="5045"/>
            <ac:spMk id="12" creationId="{C24385B1-56CC-4BCF-9B84-8EA2D3337E37}"/>
          </ac:spMkLst>
        </pc:spChg>
      </pc:sldChg>
      <pc:sldChg chg="delSp modSp add mod delAnim modAnim">
        <pc:chgData name="Chris Speller" userId="0a97f007-b978-4543-a8a0-9ee0abccdf0a" providerId="ADAL" clId="{93D2D15A-E28F-4ABA-BB1F-9DCE96F9CE67}" dt="2021-01-02T23:35:29.592" v="12615"/>
        <pc:sldMkLst>
          <pc:docMk/>
          <pc:sldMk cId="1201299224" sldId="5046"/>
        </pc:sldMkLst>
        <pc:spChg chg="mod">
          <ac:chgData name="Chris Speller" userId="0a97f007-b978-4543-a8a0-9ee0abccdf0a" providerId="ADAL" clId="{93D2D15A-E28F-4ABA-BB1F-9DCE96F9CE67}" dt="2021-01-02T23:32:40.933" v="12512" actId="20577"/>
          <ac:spMkLst>
            <pc:docMk/>
            <pc:sldMk cId="1201299224" sldId="5046"/>
            <ac:spMk id="10" creationId="{00000000-0000-0000-0000-000000000000}"/>
          </ac:spMkLst>
        </pc:spChg>
        <pc:spChg chg="mod">
          <ac:chgData name="Chris Speller" userId="0a97f007-b978-4543-a8a0-9ee0abccdf0a" providerId="ADAL" clId="{93D2D15A-E28F-4ABA-BB1F-9DCE96F9CE67}" dt="2021-01-02T23:28:54.840" v="12435" actId="20577"/>
          <ac:spMkLst>
            <pc:docMk/>
            <pc:sldMk cId="1201299224" sldId="5046"/>
            <ac:spMk id="11" creationId="{00000000-0000-0000-0000-000000000000}"/>
          </ac:spMkLst>
        </pc:spChg>
        <pc:spChg chg="mod">
          <ac:chgData name="Chris Speller" userId="0a97f007-b978-4543-a8a0-9ee0abccdf0a" providerId="ADAL" clId="{93D2D15A-E28F-4ABA-BB1F-9DCE96F9CE67}" dt="2021-01-02T23:35:21.360" v="12611" actId="207"/>
          <ac:spMkLst>
            <pc:docMk/>
            <pc:sldMk cId="1201299224" sldId="5046"/>
            <ac:spMk id="12" creationId="{C24385B1-56CC-4BCF-9B84-8EA2D3337E37}"/>
          </ac:spMkLst>
        </pc:spChg>
        <pc:picChg chg="del">
          <ac:chgData name="Chris Speller" userId="0a97f007-b978-4543-a8a0-9ee0abccdf0a" providerId="ADAL" clId="{93D2D15A-E28F-4ABA-BB1F-9DCE96F9CE67}" dt="2021-01-02T23:27:56.151" v="12379" actId="478"/>
          <ac:picMkLst>
            <pc:docMk/>
            <pc:sldMk cId="1201299224" sldId="5046"/>
            <ac:picMk id="3" creationId="{1152BF22-A747-4525-A316-C6EB7F8549F7}"/>
          </ac:picMkLst>
        </pc:picChg>
        <pc:picChg chg="del">
          <ac:chgData name="Chris Speller" userId="0a97f007-b978-4543-a8a0-9ee0abccdf0a" providerId="ADAL" clId="{93D2D15A-E28F-4ABA-BB1F-9DCE96F9CE67}" dt="2021-01-02T23:27:55.718" v="12378" actId="478"/>
          <ac:picMkLst>
            <pc:docMk/>
            <pc:sldMk cId="1201299224" sldId="5046"/>
            <ac:picMk id="13" creationId="{62186FCF-4230-4B8B-A699-E10A3A7B0219}"/>
          </ac:picMkLst>
        </pc:picChg>
      </pc:sldChg>
      <pc:sldChg chg="modSp add mod">
        <pc:chgData name="Chris Speller" userId="0a97f007-b978-4543-a8a0-9ee0abccdf0a" providerId="ADAL" clId="{93D2D15A-E28F-4ABA-BB1F-9DCE96F9CE67}" dt="2021-01-08T08:35:17.139" v="12638"/>
        <pc:sldMkLst>
          <pc:docMk/>
          <pc:sldMk cId="3711791550" sldId="5047"/>
        </pc:sldMkLst>
        <pc:spChg chg="mod">
          <ac:chgData name="Chris Speller" userId="0a97f007-b978-4543-a8a0-9ee0abccdf0a" providerId="ADAL" clId="{93D2D15A-E28F-4ABA-BB1F-9DCE96F9CE67}" dt="2021-01-08T08:35:11.356" v="12636"/>
          <ac:spMkLst>
            <pc:docMk/>
            <pc:sldMk cId="3711791550" sldId="5047"/>
            <ac:spMk id="10" creationId="{00000000-0000-0000-0000-000000000000}"/>
          </ac:spMkLst>
        </pc:spChg>
        <pc:spChg chg="mod">
          <ac:chgData name="Chris Speller" userId="0a97f007-b978-4543-a8a0-9ee0abccdf0a" providerId="ADAL" clId="{93D2D15A-E28F-4ABA-BB1F-9DCE96F9CE67}" dt="2021-01-08T08:35:14.137" v="12637"/>
          <ac:spMkLst>
            <pc:docMk/>
            <pc:sldMk cId="3711791550" sldId="5047"/>
            <ac:spMk id="11" creationId="{00000000-0000-0000-0000-000000000000}"/>
          </ac:spMkLst>
        </pc:spChg>
        <pc:spChg chg="mod">
          <ac:chgData name="Chris Speller" userId="0a97f007-b978-4543-a8a0-9ee0abccdf0a" providerId="ADAL" clId="{93D2D15A-E28F-4ABA-BB1F-9DCE96F9CE67}" dt="2021-01-08T08:35:17.139" v="12638"/>
          <ac:spMkLst>
            <pc:docMk/>
            <pc:sldMk cId="3711791550" sldId="5047"/>
            <ac:spMk id="13" creationId="{2507DA73-C2D2-46BC-952C-9230E7B9C1D1}"/>
          </ac:spMkLst>
        </pc:spChg>
      </pc:sldChg>
      <pc:sldChg chg="add del">
        <pc:chgData name="Chris Speller" userId="0a97f007-b978-4543-a8a0-9ee0abccdf0a" providerId="ADAL" clId="{93D2D15A-E28F-4ABA-BB1F-9DCE96F9CE67}" dt="2021-01-11T17:26:36.788" v="12642"/>
        <pc:sldMkLst>
          <pc:docMk/>
          <pc:sldMk cId="2511584953" sldId="5048"/>
        </pc:sldMkLst>
      </pc:sldChg>
      <pc:sldChg chg="modSp add mod">
        <pc:chgData name="Chris Speller" userId="0a97f007-b978-4543-a8a0-9ee0abccdf0a" providerId="ADAL" clId="{93D2D15A-E28F-4ABA-BB1F-9DCE96F9CE67}" dt="2021-01-12T10:09:41.450" v="12650" actId="20577"/>
        <pc:sldMkLst>
          <pc:docMk/>
          <pc:sldMk cId="2661076263" sldId="5048"/>
        </pc:sldMkLst>
        <pc:spChg chg="mod">
          <ac:chgData name="Chris Speller" userId="0a97f007-b978-4543-a8a0-9ee0abccdf0a" providerId="ADAL" clId="{93D2D15A-E28F-4ABA-BB1F-9DCE96F9CE67}" dt="2021-01-12T10:09:38.025" v="12648" actId="20577"/>
          <ac:spMkLst>
            <pc:docMk/>
            <pc:sldMk cId="2661076263" sldId="5048"/>
            <ac:spMk id="10" creationId="{00000000-0000-0000-0000-000000000000}"/>
          </ac:spMkLst>
        </pc:spChg>
        <pc:spChg chg="mod">
          <ac:chgData name="Chris Speller" userId="0a97f007-b978-4543-a8a0-9ee0abccdf0a" providerId="ADAL" clId="{93D2D15A-E28F-4ABA-BB1F-9DCE96F9CE67}" dt="2021-01-12T10:09:41.450" v="12650" actId="20577"/>
          <ac:spMkLst>
            <pc:docMk/>
            <pc:sldMk cId="2661076263" sldId="5048"/>
            <ac:spMk id="11" creationId="{00000000-0000-0000-0000-000000000000}"/>
          </ac:spMkLst>
        </pc:spChg>
        <pc:spChg chg="mod">
          <ac:chgData name="Chris Speller" userId="0a97f007-b978-4543-a8a0-9ee0abccdf0a" providerId="ADAL" clId="{93D2D15A-E28F-4ABA-BB1F-9DCE96F9CE67}" dt="2021-01-11T17:26:46.802" v="12646"/>
          <ac:spMkLst>
            <pc:docMk/>
            <pc:sldMk cId="2661076263" sldId="5048"/>
            <ac:spMk id="13" creationId="{2507DA73-C2D2-46BC-952C-9230E7B9C1D1}"/>
          </ac:spMkLst>
        </pc:spChg>
      </pc:sldChg>
      <pc:sldChg chg="add del">
        <pc:chgData name="Chris Speller" userId="0a97f007-b978-4543-a8a0-9ee0abccdf0a" providerId="ADAL" clId="{93D2D15A-E28F-4ABA-BB1F-9DCE96F9CE67}" dt="2021-01-11T17:26:33.331" v="12640"/>
        <pc:sldMkLst>
          <pc:docMk/>
          <pc:sldMk cId="3120104944" sldId="5048"/>
        </pc:sldMkLst>
      </pc:sldChg>
      <pc:sldChg chg="add del">
        <pc:chgData name="Chris Speller" userId="0a97f007-b978-4543-a8a0-9ee0abccdf0a" providerId="ADAL" clId="{93D2D15A-E28F-4ABA-BB1F-9DCE96F9CE67}" dt="2021-01-12T10:10:06.490" v="12658" actId="47"/>
        <pc:sldMkLst>
          <pc:docMk/>
          <pc:sldMk cId="3781156330" sldId="5049"/>
        </pc:sldMkLst>
      </pc:sldChg>
      <pc:sldChg chg="modSp add mod">
        <pc:chgData name="Chris Speller" userId="0a97f007-b978-4543-a8a0-9ee0abccdf0a" providerId="ADAL" clId="{93D2D15A-E28F-4ABA-BB1F-9DCE96F9CE67}" dt="2021-01-12T10:10:04.667" v="12657"/>
        <pc:sldMkLst>
          <pc:docMk/>
          <pc:sldMk cId="175935705" sldId="5050"/>
        </pc:sldMkLst>
        <pc:spChg chg="mod">
          <ac:chgData name="Chris Speller" userId="0a97f007-b978-4543-a8a0-9ee0abccdf0a" providerId="ADAL" clId="{93D2D15A-E28F-4ABA-BB1F-9DCE96F9CE67}" dt="2021-01-12T10:09:57.766" v="12655"/>
          <ac:spMkLst>
            <pc:docMk/>
            <pc:sldMk cId="175935705" sldId="5050"/>
            <ac:spMk id="10" creationId="{00000000-0000-0000-0000-000000000000}"/>
          </ac:spMkLst>
        </pc:spChg>
        <pc:spChg chg="mod">
          <ac:chgData name="Chris Speller" userId="0a97f007-b978-4543-a8a0-9ee0abccdf0a" providerId="ADAL" clId="{93D2D15A-E28F-4ABA-BB1F-9DCE96F9CE67}" dt="2021-01-12T10:10:01.080" v="12656"/>
          <ac:spMkLst>
            <pc:docMk/>
            <pc:sldMk cId="175935705" sldId="5050"/>
            <ac:spMk id="11" creationId="{00000000-0000-0000-0000-000000000000}"/>
          </ac:spMkLst>
        </pc:spChg>
        <pc:spChg chg="mod">
          <ac:chgData name="Chris Speller" userId="0a97f007-b978-4543-a8a0-9ee0abccdf0a" providerId="ADAL" clId="{93D2D15A-E28F-4ABA-BB1F-9DCE96F9CE67}" dt="2021-01-12T10:10:04.667" v="12657"/>
          <ac:spMkLst>
            <pc:docMk/>
            <pc:sldMk cId="175935705" sldId="5050"/>
            <ac:spMk id="13" creationId="{2507DA73-C2D2-46BC-952C-9230E7B9C1D1}"/>
          </ac:spMkLst>
        </pc:spChg>
      </pc:sldChg>
      <pc:sldChg chg="add del">
        <pc:chgData name="Chris Speller" userId="0a97f007-b978-4543-a8a0-9ee0abccdf0a" providerId="ADAL" clId="{93D2D15A-E28F-4ABA-BB1F-9DCE96F9CE67}" dt="2021-01-19T10:38:23.394" v="12736" actId="47"/>
        <pc:sldMkLst>
          <pc:docMk/>
          <pc:sldMk cId="1819475348" sldId="5064"/>
        </pc:sldMkLst>
      </pc:sldChg>
      <pc:sldChg chg="addSp delSp modSp add mod delAnim modAnim">
        <pc:chgData name="Chris Speller" userId="0a97f007-b978-4543-a8a0-9ee0abccdf0a" providerId="ADAL" clId="{93D2D15A-E28F-4ABA-BB1F-9DCE96F9CE67}" dt="2021-01-17T10:08:54.920" v="12724" actId="1076"/>
        <pc:sldMkLst>
          <pc:docMk/>
          <pc:sldMk cId="2100809212" sldId="5065"/>
        </pc:sldMkLst>
        <pc:spChg chg="mod">
          <ac:chgData name="Chris Speller" userId="0a97f007-b978-4543-a8a0-9ee0abccdf0a" providerId="ADAL" clId="{93D2D15A-E28F-4ABA-BB1F-9DCE96F9CE67}" dt="2021-01-17T10:08:32.585" v="12723" actId="20577"/>
          <ac:spMkLst>
            <pc:docMk/>
            <pc:sldMk cId="2100809212" sldId="5065"/>
            <ac:spMk id="10" creationId="{00000000-0000-0000-0000-000000000000}"/>
          </ac:spMkLst>
        </pc:spChg>
        <pc:spChg chg="mod">
          <ac:chgData name="Chris Speller" userId="0a97f007-b978-4543-a8a0-9ee0abccdf0a" providerId="ADAL" clId="{93D2D15A-E28F-4ABA-BB1F-9DCE96F9CE67}" dt="2021-01-17T10:08:16.707" v="12712" actId="6549"/>
          <ac:spMkLst>
            <pc:docMk/>
            <pc:sldMk cId="2100809212" sldId="5065"/>
            <ac:spMk id="11" creationId="{00000000-0000-0000-0000-000000000000}"/>
          </ac:spMkLst>
        </pc:spChg>
        <pc:spChg chg="mod">
          <ac:chgData name="Chris Speller" userId="0a97f007-b978-4543-a8a0-9ee0abccdf0a" providerId="ADAL" clId="{93D2D15A-E28F-4ABA-BB1F-9DCE96F9CE67}" dt="2021-01-17T10:08:26.255" v="12718" actId="20577"/>
          <ac:spMkLst>
            <pc:docMk/>
            <pc:sldMk cId="2100809212" sldId="5065"/>
            <ac:spMk id="12" creationId="{46638367-ABFE-4436-B9AD-9F5B51FD83A4}"/>
          </ac:spMkLst>
        </pc:spChg>
        <pc:picChg chg="del">
          <ac:chgData name="Chris Speller" userId="0a97f007-b978-4543-a8a0-9ee0abccdf0a" providerId="ADAL" clId="{93D2D15A-E28F-4ABA-BB1F-9DCE96F9CE67}" dt="2021-01-17T10:07:40.552" v="12696" actId="478"/>
          <ac:picMkLst>
            <pc:docMk/>
            <pc:sldMk cId="2100809212" sldId="5065"/>
            <ac:picMk id="3" creationId="{0AC79699-9643-475A-A42D-8A3D9ED4493E}"/>
          </ac:picMkLst>
        </pc:picChg>
        <pc:picChg chg="add mod">
          <ac:chgData name="Chris Speller" userId="0a97f007-b978-4543-a8a0-9ee0abccdf0a" providerId="ADAL" clId="{93D2D15A-E28F-4ABA-BB1F-9DCE96F9CE67}" dt="2021-01-17T10:08:54.920" v="12724" actId="1076"/>
          <ac:picMkLst>
            <pc:docMk/>
            <pc:sldMk cId="2100809212" sldId="5065"/>
            <ac:picMk id="13" creationId="{8746AE05-AEC6-4DF5-AB1D-FB884F8C9B88}"/>
          </ac:picMkLst>
        </pc:picChg>
      </pc:sldChg>
      <pc:sldChg chg="modSp add mod">
        <pc:chgData name="Chris Speller" userId="0a97f007-b978-4543-a8a0-9ee0abccdf0a" providerId="ADAL" clId="{93D2D15A-E28F-4ABA-BB1F-9DCE96F9CE67}" dt="2021-01-17T10:15:37.290" v="12729" actId="1076"/>
        <pc:sldMkLst>
          <pc:docMk/>
          <pc:sldMk cId="2645267414" sldId="5066"/>
        </pc:sldMkLst>
        <pc:spChg chg="mod">
          <ac:chgData name="Chris Speller" userId="0a97f007-b978-4543-a8a0-9ee0abccdf0a" providerId="ADAL" clId="{93D2D15A-E28F-4ABA-BB1F-9DCE96F9CE67}" dt="2021-01-17T10:15:28.851" v="12726"/>
          <ac:spMkLst>
            <pc:docMk/>
            <pc:sldMk cId="2645267414" sldId="5066"/>
            <ac:spMk id="10" creationId="{00000000-0000-0000-0000-000000000000}"/>
          </ac:spMkLst>
        </pc:spChg>
        <pc:spChg chg="mod">
          <ac:chgData name="Chris Speller" userId="0a97f007-b978-4543-a8a0-9ee0abccdf0a" providerId="ADAL" clId="{93D2D15A-E28F-4ABA-BB1F-9DCE96F9CE67}" dt="2021-01-17T10:15:31.752" v="12727"/>
          <ac:spMkLst>
            <pc:docMk/>
            <pc:sldMk cId="2645267414" sldId="5066"/>
            <ac:spMk id="11" creationId="{00000000-0000-0000-0000-000000000000}"/>
          </ac:spMkLst>
        </pc:spChg>
        <pc:spChg chg="mod">
          <ac:chgData name="Chris Speller" userId="0a97f007-b978-4543-a8a0-9ee0abccdf0a" providerId="ADAL" clId="{93D2D15A-E28F-4ABA-BB1F-9DCE96F9CE67}" dt="2021-01-17T10:15:37.290" v="12729" actId="1076"/>
          <ac:spMkLst>
            <pc:docMk/>
            <pc:sldMk cId="2645267414" sldId="5066"/>
            <ac:spMk id="12" creationId="{46638367-ABFE-4436-B9AD-9F5B51FD83A4}"/>
          </ac:spMkLst>
        </pc:spChg>
      </pc:sldChg>
      <pc:sldChg chg="add del ord">
        <pc:chgData name="Chris Speller" userId="0a97f007-b978-4543-a8a0-9ee0abccdf0a" providerId="ADAL" clId="{93D2D15A-E28F-4ABA-BB1F-9DCE96F9CE67}" dt="2021-01-31T20:02:39.010" v="12790" actId="47"/>
        <pc:sldMkLst>
          <pc:docMk/>
          <pc:sldMk cId="2233500708" sldId="5067"/>
        </pc:sldMkLst>
      </pc:sldChg>
      <pc:sldChg chg="add del ord">
        <pc:chgData name="Chris Speller" userId="0a97f007-b978-4543-a8a0-9ee0abccdf0a" providerId="ADAL" clId="{93D2D15A-E28F-4ABA-BB1F-9DCE96F9CE67}" dt="2021-01-31T20:02:39.010" v="12790" actId="47"/>
        <pc:sldMkLst>
          <pc:docMk/>
          <pc:sldMk cId="1196521660" sldId="5068"/>
        </pc:sldMkLst>
      </pc:sldChg>
      <pc:sldChg chg="add">
        <pc:chgData name="Chris Speller" userId="0a97f007-b978-4543-a8a0-9ee0abccdf0a" providerId="ADAL" clId="{93D2D15A-E28F-4ABA-BB1F-9DCE96F9CE67}" dt="2021-01-31T20:02:37.123" v="12789"/>
        <pc:sldMkLst>
          <pc:docMk/>
          <pc:sldMk cId="1278649837" sldId="5069"/>
        </pc:sldMkLst>
      </pc:sldChg>
      <pc:sldChg chg="add">
        <pc:chgData name="Chris Speller" userId="0a97f007-b978-4543-a8a0-9ee0abccdf0a" providerId="ADAL" clId="{93D2D15A-E28F-4ABA-BB1F-9DCE96F9CE67}" dt="2021-01-31T20:02:37.123" v="12789"/>
        <pc:sldMkLst>
          <pc:docMk/>
          <pc:sldMk cId="1579773765" sldId="5070"/>
        </pc:sldMkLst>
      </pc:sldChg>
      <pc:sldChg chg="modSp add mod">
        <pc:chgData name="Chris Speller" userId="0a97f007-b978-4543-a8a0-9ee0abccdf0a" providerId="ADAL" clId="{93D2D15A-E28F-4ABA-BB1F-9DCE96F9CE67}" dt="2021-02-05T10:06:44.535" v="13100"/>
        <pc:sldMkLst>
          <pc:docMk/>
          <pc:sldMk cId="3553721062" sldId="5071"/>
        </pc:sldMkLst>
        <pc:spChg chg="mod">
          <ac:chgData name="Chris Speller" userId="0a97f007-b978-4543-a8a0-9ee0abccdf0a" providerId="ADAL" clId="{93D2D15A-E28F-4ABA-BB1F-9DCE96F9CE67}" dt="2021-02-05T10:06:44.535" v="13100"/>
          <ac:spMkLst>
            <pc:docMk/>
            <pc:sldMk cId="3553721062" sldId="5071"/>
            <ac:spMk id="10" creationId="{00000000-0000-0000-0000-000000000000}"/>
          </ac:spMkLst>
        </pc:spChg>
        <pc:spChg chg="mod">
          <ac:chgData name="Chris Speller" userId="0a97f007-b978-4543-a8a0-9ee0abccdf0a" providerId="ADAL" clId="{93D2D15A-E28F-4ABA-BB1F-9DCE96F9CE67}" dt="2021-02-05T10:06:42.252" v="13099"/>
          <ac:spMkLst>
            <pc:docMk/>
            <pc:sldMk cId="3553721062" sldId="5071"/>
            <ac:spMk id="11" creationId="{00000000-0000-0000-0000-000000000000}"/>
          </ac:spMkLst>
        </pc:spChg>
        <pc:spChg chg="mod">
          <ac:chgData name="Chris Speller" userId="0a97f007-b978-4543-a8a0-9ee0abccdf0a" providerId="ADAL" clId="{93D2D15A-E28F-4ABA-BB1F-9DCE96F9CE67}" dt="2021-02-05T10:06:39.191" v="13098"/>
          <ac:spMkLst>
            <pc:docMk/>
            <pc:sldMk cId="3553721062" sldId="5071"/>
            <ac:spMk id="13" creationId="{2507DA73-C2D2-46BC-952C-9230E7B9C1D1}"/>
          </ac:spMkLst>
        </pc:spChg>
      </pc:sldChg>
      <pc:sldChg chg="addSp delSp modSp add mod">
        <pc:chgData name="Chris Speller" userId="0a97f007-b978-4543-a8a0-9ee0abccdf0a" providerId="ADAL" clId="{93D2D15A-E28F-4ABA-BB1F-9DCE96F9CE67}" dt="2021-02-04T16:29:43.124" v="13097" actId="20577"/>
        <pc:sldMkLst>
          <pc:docMk/>
          <pc:sldMk cId="762562024" sldId="5072"/>
        </pc:sldMkLst>
        <pc:spChg chg="mod">
          <ac:chgData name="Chris Speller" userId="0a97f007-b978-4543-a8a0-9ee0abccdf0a" providerId="ADAL" clId="{93D2D15A-E28F-4ABA-BB1F-9DCE96F9CE67}" dt="2021-02-04T16:27:04.434" v="13080" actId="20577"/>
          <ac:spMkLst>
            <pc:docMk/>
            <pc:sldMk cId="762562024" sldId="5072"/>
            <ac:spMk id="10" creationId="{00000000-0000-0000-0000-000000000000}"/>
          </ac:spMkLst>
        </pc:spChg>
        <pc:spChg chg="mod">
          <ac:chgData name="Chris Speller" userId="0a97f007-b978-4543-a8a0-9ee0abccdf0a" providerId="ADAL" clId="{93D2D15A-E28F-4ABA-BB1F-9DCE96F9CE67}" dt="2021-02-04T16:28:26.619" v="13086" actId="6549"/>
          <ac:spMkLst>
            <pc:docMk/>
            <pc:sldMk cId="762562024" sldId="5072"/>
            <ac:spMk id="11" creationId="{00000000-0000-0000-0000-000000000000}"/>
          </ac:spMkLst>
        </pc:spChg>
        <pc:spChg chg="mod">
          <ac:chgData name="Chris Speller" userId="0a97f007-b978-4543-a8a0-9ee0abccdf0a" providerId="ADAL" clId="{93D2D15A-E28F-4ABA-BB1F-9DCE96F9CE67}" dt="2021-02-04T16:29:43.124" v="13097" actId="20577"/>
          <ac:spMkLst>
            <pc:docMk/>
            <pc:sldMk cId="762562024" sldId="5072"/>
            <ac:spMk id="13" creationId="{2507DA73-C2D2-46BC-952C-9230E7B9C1D1}"/>
          </ac:spMkLst>
        </pc:spChg>
        <pc:picChg chg="add del">
          <ac:chgData name="Chris Speller" userId="0a97f007-b978-4543-a8a0-9ee0abccdf0a" providerId="ADAL" clId="{93D2D15A-E28F-4ABA-BB1F-9DCE96F9CE67}" dt="2021-02-04T16:25:24.135" v="13056" actId="478"/>
          <ac:picMkLst>
            <pc:docMk/>
            <pc:sldMk cId="762562024" sldId="5072"/>
            <ac:picMk id="3" creationId="{144AF677-BA50-41E9-9E43-593F68828CB0}"/>
          </ac:picMkLst>
        </pc:picChg>
      </pc:sldChg>
      <pc:sldChg chg="modSp add del mod">
        <pc:chgData name="Chris Speller" userId="0a97f007-b978-4543-a8a0-9ee0abccdf0a" providerId="ADAL" clId="{93D2D15A-E28F-4ABA-BB1F-9DCE96F9CE67}" dt="2021-02-04T16:22:50.981" v="12829" actId="47"/>
        <pc:sldMkLst>
          <pc:docMk/>
          <pc:sldMk cId="815253311" sldId="5072"/>
        </pc:sldMkLst>
        <pc:spChg chg="mod">
          <ac:chgData name="Chris Speller" userId="0a97f007-b978-4543-a8a0-9ee0abccdf0a" providerId="ADAL" clId="{93D2D15A-E28F-4ABA-BB1F-9DCE96F9CE67}" dt="2021-02-04T16:22:27.594" v="12809" actId="5793"/>
          <ac:spMkLst>
            <pc:docMk/>
            <pc:sldMk cId="815253311" sldId="5072"/>
            <ac:spMk id="10" creationId="{00000000-0000-0000-0000-000000000000}"/>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dirty="0">
              <a:latin typeface="Candara" panose="020E0502030303020204" pitchFamily="34" charset="0"/>
            </a:endParaRPr>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26E46472-3B53-4C41-9CE7-4AA81C455DF9}" type="datetimeFigureOut">
              <a:rPr lang="en-GB" smtClean="0">
                <a:latin typeface="Candara" panose="020E0502030303020204" pitchFamily="34" charset="0"/>
              </a:rPr>
              <a:t>05/09/2021</a:t>
            </a:fld>
            <a:endParaRPr lang="en-GB" dirty="0">
              <a:latin typeface="Candara" panose="020E0502030303020204" pitchFamily="34" charset="0"/>
            </a:endParaRPr>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dirty="0">
              <a:latin typeface="Candara" panose="020E0502030303020204" pitchFamily="34" charset="0"/>
            </a:endParaRPr>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270BF8F7-F567-42EA-AB37-2B19A8E54B4F}" type="slidenum">
              <a:rPr lang="en-GB" smtClean="0">
                <a:latin typeface="Candara" panose="020E0502030303020204" pitchFamily="34" charset="0"/>
              </a:rPr>
              <a:t>‹#›</a:t>
            </a:fld>
            <a:endParaRPr lang="en-GB" dirty="0">
              <a:latin typeface="Candara" panose="020E0502030303020204" pitchFamily="34" charset="0"/>
            </a:endParaRPr>
          </a:p>
        </p:txBody>
      </p:sp>
    </p:spTree>
    <p:extLst>
      <p:ext uri="{BB962C8B-B14F-4D97-AF65-F5344CB8AC3E}">
        <p14:creationId xmlns:p14="http://schemas.microsoft.com/office/powerpoint/2010/main" val="8012127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atin typeface="Candara" panose="020E0502030303020204" pitchFamily="34" charset="0"/>
              </a:defRPr>
            </a:lvl1pPr>
          </a:lstStyle>
          <a:p>
            <a:endParaRPr lang="en-GB"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atin typeface="Candara" panose="020E0502030303020204" pitchFamily="34" charset="0"/>
              </a:defRPr>
            </a:lvl1pPr>
          </a:lstStyle>
          <a:p>
            <a:fld id="{D7F719AC-94F7-499F-A602-AA6055162636}" type="datetimeFigureOut">
              <a:rPr lang="en-GB" smtClean="0"/>
              <a:pPr/>
              <a:t>05/09/2021</a:t>
            </a:fld>
            <a:endParaRPr lang="en-GB" dirty="0"/>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atin typeface="Candara" panose="020E0502030303020204" pitchFamily="34" charset="0"/>
              </a:defRPr>
            </a:lvl1pPr>
          </a:lstStyle>
          <a:p>
            <a:endParaRPr lang="en-GB"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atin typeface="Candara" panose="020E0502030303020204" pitchFamily="34" charset="0"/>
              </a:defRPr>
            </a:lvl1pPr>
          </a:lstStyle>
          <a:p>
            <a:fld id="{24BF47B2-D77C-4DDA-BB43-A967ADFE2DE6}" type="slidenum">
              <a:rPr lang="en-GB" smtClean="0"/>
              <a:pPr/>
              <a:t>‹#›</a:t>
            </a:fld>
            <a:endParaRPr lang="en-GB" dirty="0"/>
          </a:p>
        </p:txBody>
      </p:sp>
    </p:spTree>
    <p:extLst>
      <p:ext uri="{BB962C8B-B14F-4D97-AF65-F5344CB8AC3E}">
        <p14:creationId xmlns:p14="http://schemas.microsoft.com/office/powerpoint/2010/main" val="32905062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Candara" panose="020E0502030303020204" pitchFamily="34" charset="0"/>
        <a:ea typeface="+mn-ea"/>
        <a:cs typeface="+mn-cs"/>
      </a:defRPr>
    </a:lvl1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D492FEE7-0506-419A-83A2-6F0EC3D084CA}" type="datetimeFigureOut">
              <a:rPr lang="en-GB" smtClean="0"/>
              <a:t>05/09/2021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55565DD-A157-409D-932F-BD0A25748481}" type="slidenum">
              <a:rPr lang="en-GB" smtClean="0"/>
              <a:t>‹#›</a:t>
            </a:fld>
            <a:endParaRPr lang="en-GB"/>
          </a:p>
        </p:txBody>
      </p:sp>
    </p:spTree>
    <p:extLst>
      <p:ext uri="{BB962C8B-B14F-4D97-AF65-F5344CB8AC3E}">
        <p14:creationId xmlns:p14="http://schemas.microsoft.com/office/powerpoint/2010/main" val="26364657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D492FEE7-0506-419A-83A2-6F0EC3D084CA}" type="datetimeFigureOut">
              <a:rPr lang="en-GB" smtClean="0"/>
              <a:t>05/09/2021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55565DD-A157-409D-932F-BD0A25748481}" type="slidenum">
              <a:rPr lang="en-GB" smtClean="0"/>
              <a:t>‹#›</a:t>
            </a:fld>
            <a:endParaRPr lang="en-GB"/>
          </a:p>
        </p:txBody>
      </p:sp>
    </p:spTree>
    <p:extLst>
      <p:ext uri="{BB962C8B-B14F-4D97-AF65-F5344CB8AC3E}">
        <p14:creationId xmlns:p14="http://schemas.microsoft.com/office/powerpoint/2010/main" val="36166517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D492FEE7-0506-419A-83A2-6F0EC3D084CA}" type="datetimeFigureOut">
              <a:rPr lang="en-GB" smtClean="0"/>
              <a:t>05/09/2021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55565DD-A157-409D-932F-BD0A25748481}" type="slidenum">
              <a:rPr lang="en-GB" smtClean="0"/>
              <a:t>‹#›</a:t>
            </a:fld>
            <a:endParaRPr lang="en-GB"/>
          </a:p>
        </p:txBody>
      </p:sp>
    </p:spTree>
    <p:extLst>
      <p:ext uri="{BB962C8B-B14F-4D97-AF65-F5344CB8AC3E}">
        <p14:creationId xmlns:p14="http://schemas.microsoft.com/office/powerpoint/2010/main" val="371639048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0" y="1"/>
            <a:ext cx="9144000" cy="527222"/>
          </a:xfrm>
          <a:prstGeom prst="rect">
            <a:avLst/>
          </a:prstGeom>
        </p:spPr>
        <p:txBody>
          <a:bodyPr/>
          <a:lstStyle>
            <a:lvl1pPr algn="ctr">
              <a:defRPr sz="2400" b="1">
                <a:latin typeface="Candara" panose="020E0502030303020204" pitchFamily="34" charset="0"/>
              </a:defRPr>
            </a:lvl1pPr>
          </a:lstStyle>
          <a:p>
            <a:r>
              <a:rPr lang="en-US" dirty="0"/>
              <a:t>Click to edit Master title style</a:t>
            </a:r>
            <a:endParaRPr lang="en-GB" dirty="0"/>
          </a:p>
        </p:txBody>
      </p:sp>
    </p:spTree>
    <p:extLst>
      <p:ext uri="{BB962C8B-B14F-4D97-AF65-F5344CB8AC3E}">
        <p14:creationId xmlns:p14="http://schemas.microsoft.com/office/powerpoint/2010/main" val="9628657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D492FEE7-0506-419A-83A2-6F0EC3D084CA}" type="datetimeFigureOut">
              <a:rPr lang="en-GB" smtClean="0"/>
              <a:t>05/09/2021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55565DD-A157-409D-932F-BD0A25748481}" type="slidenum">
              <a:rPr lang="en-GB" smtClean="0"/>
              <a:t>‹#›</a:t>
            </a:fld>
            <a:endParaRPr lang="en-GB"/>
          </a:p>
        </p:txBody>
      </p:sp>
    </p:spTree>
    <p:extLst>
      <p:ext uri="{BB962C8B-B14F-4D97-AF65-F5344CB8AC3E}">
        <p14:creationId xmlns:p14="http://schemas.microsoft.com/office/powerpoint/2010/main" val="15448818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D492FEE7-0506-419A-83A2-6F0EC3D084CA}" type="datetimeFigureOut">
              <a:rPr lang="en-GB" smtClean="0"/>
              <a:t>05/09/2021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55565DD-A157-409D-932F-BD0A25748481}" type="slidenum">
              <a:rPr lang="en-GB" smtClean="0"/>
              <a:t>‹#›</a:t>
            </a:fld>
            <a:endParaRPr lang="en-GB"/>
          </a:p>
        </p:txBody>
      </p:sp>
    </p:spTree>
    <p:extLst>
      <p:ext uri="{BB962C8B-B14F-4D97-AF65-F5344CB8AC3E}">
        <p14:creationId xmlns:p14="http://schemas.microsoft.com/office/powerpoint/2010/main" val="14284944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286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291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D492FEE7-0506-419A-83A2-6F0EC3D084CA}" type="datetimeFigureOut">
              <a:rPr lang="en-GB" smtClean="0"/>
              <a:t>05/09/2021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55565DD-A157-409D-932F-BD0A25748481}" type="slidenum">
              <a:rPr lang="en-GB" smtClean="0"/>
              <a:t>‹#›</a:t>
            </a:fld>
            <a:endParaRPr lang="en-GB"/>
          </a:p>
        </p:txBody>
      </p:sp>
    </p:spTree>
    <p:extLst>
      <p:ext uri="{BB962C8B-B14F-4D97-AF65-F5344CB8AC3E}">
        <p14:creationId xmlns:p14="http://schemas.microsoft.com/office/powerpoint/2010/main" val="41249242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D492FEE7-0506-419A-83A2-6F0EC3D084CA}" type="datetimeFigureOut">
              <a:rPr lang="en-GB" smtClean="0"/>
              <a:t>05/09/2021</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055565DD-A157-409D-932F-BD0A25748481}" type="slidenum">
              <a:rPr lang="en-GB" smtClean="0"/>
              <a:t>‹#›</a:t>
            </a:fld>
            <a:endParaRPr lang="en-GB"/>
          </a:p>
        </p:txBody>
      </p:sp>
    </p:spTree>
    <p:extLst>
      <p:ext uri="{BB962C8B-B14F-4D97-AF65-F5344CB8AC3E}">
        <p14:creationId xmlns:p14="http://schemas.microsoft.com/office/powerpoint/2010/main" val="20895901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D492FEE7-0506-419A-83A2-6F0EC3D084CA}" type="datetimeFigureOut">
              <a:rPr lang="en-GB" smtClean="0"/>
              <a:t>05/09/2021</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055565DD-A157-409D-932F-BD0A25748481}" type="slidenum">
              <a:rPr lang="en-GB" smtClean="0"/>
              <a:t>‹#›</a:t>
            </a:fld>
            <a:endParaRPr lang="en-GB"/>
          </a:p>
        </p:txBody>
      </p:sp>
    </p:spTree>
    <p:extLst>
      <p:ext uri="{BB962C8B-B14F-4D97-AF65-F5344CB8AC3E}">
        <p14:creationId xmlns:p14="http://schemas.microsoft.com/office/powerpoint/2010/main" val="22382846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492FEE7-0506-419A-83A2-6F0EC3D084CA}" type="datetimeFigureOut">
              <a:rPr lang="en-GB" smtClean="0"/>
              <a:t>05/09/2021</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055565DD-A157-409D-932F-BD0A25748481}" type="slidenum">
              <a:rPr lang="en-GB" smtClean="0"/>
              <a:t>‹#›</a:t>
            </a:fld>
            <a:endParaRPr lang="en-GB"/>
          </a:p>
        </p:txBody>
      </p:sp>
    </p:spTree>
    <p:extLst>
      <p:ext uri="{BB962C8B-B14F-4D97-AF65-F5344CB8AC3E}">
        <p14:creationId xmlns:p14="http://schemas.microsoft.com/office/powerpoint/2010/main" val="42190149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492FEE7-0506-419A-83A2-6F0EC3D084CA}" type="datetimeFigureOut">
              <a:rPr lang="en-GB" smtClean="0"/>
              <a:t>05/09/2021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55565DD-A157-409D-932F-BD0A25748481}" type="slidenum">
              <a:rPr lang="en-GB" smtClean="0"/>
              <a:t>‹#›</a:t>
            </a:fld>
            <a:endParaRPr lang="en-GB"/>
          </a:p>
        </p:txBody>
      </p:sp>
    </p:spTree>
    <p:extLst>
      <p:ext uri="{BB962C8B-B14F-4D97-AF65-F5344CB8AC3E}">
        <p14:creationId xmlns:p14="http://schemas.microsoft.com/office/powerpoint/2010/main" val="13822330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3887391" y="987426"/>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492FEE7-0506-419A-83A2-6F0EC3D084CA}" type="datetimeFigureOut">
              <a:rPr lang="en-GB" smtClean="0"/>
              <a:t>05/09/2021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55565DD-A157-409D-932F-BD0A25748481}" type="slidenum">
              <a:rPr lang="en-GB" smtClean="0"/>
              <a:t>‹#›</a:t>
            </a:fld>
            <a:endParaRPr lang="en-GB"/>
          </a:p>
        </p:txBody>
      </p:sp>
    </p:spTree>
    <p:extLst>
      <p:ext uri="{BB962C8B-B14F-4D97-AF65-F5344CB8AC3E}">
        <p14:creationId xmlns:p14="http://schemas.microsoft.com/office/powerpoint/2010/main" val="25696482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dirty="0"/>
              <a:t>Click to edit Master title style</a:t>
            </a:r>
            <a:endParaRPr lang="en-GB"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latin typeface="Candara" panose="020E0502030303020204" pitchFamily="34" charset="0"/>
              </a:defRPr>
            </a:lvl1pPr>
          </a:lstStyle>
          <a:p>
            <a:fld id="{D492FEE7-0506-419A-83A2-6F0EC3D084CA}" type="datetimeFigureOut">
              <a:rPr lang="en-GB" smtClean="0"/>
              <a:pPr/>
              <a:t>05/09/2021</a:t>
            </a:fld>
            <a:endParaRPr lang="en-GB" dirty="0"/>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latin typeface="Candara" panose="020E0502030303020204" pitchFamily="34" charset="0"/>
              </a:defRPr>
            </a:lvl1pPr>
          </a:lstStyle>
          <a:p>
            <a:endParaRPr lang="en-GB" dirty="0"/>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latin typeface="Candara" panose="020E0502030303020204" pitchFamily="34" charset="0"/>
              </a:defRPr>
            </a:lvl1pPr>
          </a:lstStyle>
          <a:p>
            <a:fld id="{055565DD-A157-409D-932F-BD0A25748481}" type="slidenum">
              <a:rPr lang="en-GB" smtClean="0"/>
              <a:pPr/>
              <a:t>‹#›</a:t>
            </a:fld>
            <a:endParaRPr lang="en-GB" dirty="0"/>
          </a:p>
        </p:txBody>
      </p:sp>
    </p:spTree>
    <p:extLst>
      <p:ext uri="{BB962C8B-B14F-4D97-AF65-F5344CB8AC3E}">
        <p14:creationId xmlns:p14="http://schemas.microsoft.com/office/powerpoint/2010/main" val="84314916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Candara" panose="020E0502030303020204" pitchFamily="34" charset="0"/>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Candara" panose="020E0502030303020204" pitchFamily="34"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Candara" panose="020E0502030303020204" pitchFamily="34"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Candara" panose="020E0502030303020204" pitchFamily="34"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Candara" panose="020E0502030303020204" pitchFamily="34"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Candara" panose="020E0502030303020204"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image" Target="../media/image931.png"/><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image" Target="../media/image1179.png"/><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181.png"/><Relationship Id="rId2" Type="http://schemas.openxmlformats.org/officeDocument/2006/relationships/image" Target="../media/image1180.png"/><Relationship Id="rId1" Type="http://schemas.openxmlformats.org/officeDocument/2006/relationships/slideLayout" Target="../slideLayouts/slideLayout12.xml"/><Relationship Id="rId4" Type="http://schemas.openxmlformats.org/officeDocument/2006/relationships/image" Target="../media/image1182.png"/></Relationships>
</file>

<file path=ppt/slides/_rels/slide5.xml.rels><?xml version="1.0" encoding="UTF-8" standalone="yes"?>
<Relationships xmlns="http://schemas.openxmlformats.org/package/2006/relationships"><Relationship Id="rId3" Type="http://schemas.openxmlformats.org/officeDocument/2006/relationships/image" Target="../media/image1184.png"/><Relationship Id="rId2" Type="http://schemas.openxmlformats.org/officeDocument/2006/relationships/image" Target="../media/image1183.png"/><Relationship Id="rId1" Type="http://schemas.openxmlformats.org/officeDocument/2006/relationships/slideLayout" Target="../slideLayouts/slideLayout12.xml"/><Relationship Id="rId4" Type="http://schemas.openxmlformats.org/officeDocument/2006/relationships/image" Target="../media/image1185.png"/></Relationships>
</file>

<file path=ppt/slides/_rels/slide6.xml.rels><?xml version="1.0" encoding="UTF-8" standalone="yes"?>
<Relationships xmlns="http://schemas.openxmlformats.org/package/2006/relationships"><Relationship Id="rId3" Type="http://schemas.openxmlformats.org/officeDocument/2006/relationships/image" Target="../media/image1187.png"/><Relationship Id="rId2" Type="http://schemas.openxmlformats.org/officeDocument/2006/relationships/image" Target="../media/image1186.png"/><Relationship Id="rId1" Type="http://schemas.openxmlformats.org/officeDocument/2006/relationships/slideLayout" Target="../slideLayouts/slideLayout12.xml"/><Relationship Id="rId4" Type="http://schemas.openxmlformats.org/officeDocument/2006/relationships/image" Target="../media/image1188.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6FD57A-7896-48B4-B078-61962DD83C7A}"/>
              </a:ext>
            </a:extLst>
          </p:cNvPr>
          <p:cNvSpPr>
            <a:spLocks noGrp="1"/>
          </p:cNvSpPr>
          <p:nvPr>
            <p:ph type="title"/>
          </p:nvPr>
        </p:nvSpPr>
        <p:spPr>
          <a:xfrm>
            <a:off x="0" y="1"/>
            <a:ext cx="9144000" cy="527222"/>
          </a:xfrm>
        </p:spPr>
        <p:txBody>
          <a:bodyPr/>
          <a:lstStyle/>
          <a:p>
            <a:r>
              <a:rPr lang="en-GB" dirty="0"/>
              <a:t>9.10) Rates of change</a:t>
            </a:r>
          </a:p>
        </p:txBody>
      </p:sp>
    </p:spTree>
    <p:extLst>
      <p:ext uri="{BB962C8B-B14F-4D97-AF65-F5344CB8AC3E}">
        <p14:creationId xmlns:p14="http://schemas.microsoft.com/office/powerpoint/2010/main" val="18522509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Straight Connector 3"/>
          <p:cNvCxnSpPr/>
          <p:nvPr/>
        </p:nvCxnSpPr>
        <p:spPr>
          <a:xfrm>
            <a:off x="0" y="457200"/>
            <a:ext cx="9144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 name="Straight Connector 4"/>
          <p:cNvCxnSpPr/>
          <p:nvPr/>
        </p:nvCxnSpPr>
        <p:spPr>
          <a:xfrm>
            <a:off x="4572000" y="0"/>
            <a:ext cx="0" cy="6858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 name="TextBox 7"/>
          <p:cNvSpPr txBox="1"/>
          <p:nvPr/>
        </p:nvSpPr>
        <p:spPr>
          <a:xfrm>
            <a:off x="0" y="0"/>
            <a:ext cx="4572000" cy="461665"/>
          </a:xfrm>
          <a:prstGeom prst="rect">
            <a:avLst/>
          </a:prstGeom>
          <a:noFill/>
        </p:spPr>
        <p:txBody>
          <a:bodyPr wrap="square" rtlCol="0">
            <a:spAutoFit/>
          </a:bodyPr>
          <a:lstStyle/>
          <a:p>
            <a:pPr algn="ctr"/>
            <a:r>
              <a:rPr lang="en-US" sz="2400" dirty="0">
                <a:latin typeface="Candara" panose="020E0502030303020204" pitchFamily="34" charset="0"/>
              </a:rPr>
              <a:t>Worked example</a:t>
            </a:r>
            <a:endParaRPr lang="en-GB" sz="2400" dirty="0">
              <a:latin typeface="Candara" panose="020E0502030303020204" pitchFamily="34" charset="0"/>
            </a:endParaRPr>
          </a:p>
        </p:txBody>
      </p:sp>
      <p:sp>
        <p:nvSpPr>
          <p:cNvPr id="9" name="TextBox 8"/>
          <p:cNvSpPr txBox="1"/>
          <p:nvPr/>
        </p:nvSpPr>
        <p:spPr>
          <a:xfrm>
            <a:off x="4572000" y="-4465"/>
            <a:ext cx="4572000" cy="461665"/>
          </a:xfrm>
          <a:prstGeom prst="rect">
            <a:avLst/>
          </a:prstGeom>
          <a:noFill/>
        </p:spPr>
        <p:txBody>
          <a:bodyPr wrap="square" rtlCol="0">
            <a:spAutoFit/>
          </a:bodyPr>
          <a:lstStyle/>
          <a:p>
            <a:pPr algn="ctr"/>
            <a:r>
              <a:rPr lang="en-US" sz="2400" dirty="0">
                <a:latin typeface="Candara" panose="020E0502030303020204" pitchFamily="34" charset="0"/>
              </a:rPr>
              <a:t>Your turn</a:t>
            </a:r>
            <a:endParaRPr lang="en-GB" sz="2400" dirty="0">
              <a:latin typeface="Candara" panose="020E0502030303020204" pitchFamily="34" charset="0"/>
            </a:endParaRPr>
          </a:p>
        </p:txBody>
      </p:sp>
      <p:sp>
        <p:nvSpPr>
          <p:cNvPr id="10" name="TextBox 9"/>
          <p:cNvSpPr txBox="1"/>
          <p:nvPr/>
        </p:nvSpPr>
        <p:spPr>
          <a:xfrm>
            <a:off x="0" y="457200"/>
            <a:ext cx="4572000" cy="1754326"/>
          </a:xfrm>
          <a:prstGeom prst="rect">
            <a:avLst/>
          </a:prstGeom>
          <a:noFill/>
        </p:spPr>
        <p:txBody>
          <a:bodyPr wrap="square" rtlCol="0">
            <a:spAutoFit/>
          </a:bodyPr>
          <a:lstStyle/>
          <a:p>
            <a:r>
              <a:rPr lang="en-GB" dirty="0">
                <a:latin typeface="Candara" panose="020E0502030303020204" pitchFamily="34" charset="0"/>
              </a:rPr>
              <a:t>Atmospheric pressure decreases as altitude increases. The rate at which atmospheric pressure decreases is proportional to the current air pressure. Write down a differential equation for the rate of change of the atmospheric pressure. </a:t>
            </a:r>
          </a:p>
        </p:txBody>
      </p:sp>
      <p:sp>
        <p:nvSpPr>
          <p:cNvPr id="11" name="TextBox 10"/>
          <p:cNvSpPr txBox="1"/>
          <p:nvPr/>
        </p:nvSpPr>
        <p:spPr>
          <a:xfrm>
            <a:off x="4572000" y="454968"/>
            <a:ext cx="4572000" cy="1477328"/>
          </a:xfrm>
          <a:prstGeom prst="rect">
            <a:avLst/>
          </a:prstGeom>
          <a:noFill/>
        </p:spPr>
        <p:txBody>
          <a:bodyPr wrap="square" rtlCol="0">
            <a:spAutoFit/>
          </a:bodyPr>
          <a:lstStyle/>
          <a:p>
            <a:r>
              <a:rPr lang="en-GB" dirty="0">
                <a:latin typeface="Candara" panose="020E0502030303020204" pitchFamily="34" charset="0"/>
              </a:rPr>
              <a:t>In the decay of radioactive particles, the rate at which particles decay is proportional to the number of particles remaining. Write down a differential equation for the rate of change of the number of particles.</a:t>
            </a:r>
          </a:p>
        </p:txBody>
      </p:sp>
      <mc:AlternateContent xmlns:mc="http://schemas.openxmlformats.org/markup-compatibility/2006" xmlns:a14="http://schemas.microsoft.com/office/drawing/2010/main">
        <mc:Choice Requires="a14">
          <p:sp>
            <p:nvSpPr>
              <p:cNvPr id="13" name="Rectangle 12">
                <a:extLst>
                  <a:ext uri="{FF2B5EF4-FFF2-40B4-BE49-F238E27FC236}">
                    <a16:creationId xmlns:a16="http://schemas.microsoft.com/office/drawing/2014/main" id="{2507DA73-C2D2-46BC-952C-9230E7B9C1D1}"/>
                  </a:ext>
                </a:extLst>
              </p:cNvPr>
              <p:cNvSpPr/>
              <p:nvPr/>
            </p:nvSpPr>
            <p:spPr>
              <a:xfrm>
                <a:off x="4572000" y="1932296"/>
                <a:ext cx="4572000" cy="1292213"/>
              </a:xfrm>
              <a:prstGeom prst="rect">
                <a:avLst/>
              </a:prstGeom>
            </p:spPr>
            <p:txBody>
              <a:bodyPr wrap="square">
                <a:spAutoFit/>
              </a:bodyPr>
              <a:lstStyle/>
              <a:p>
                <a:r>
                  <a:rPr lang="en-GB" sz="2000" b="0" dirty="0">
                    <a:solidFill>
                      <a:srgbClr val="FF0000"/>
                    </a:solidFill>
                    <a:latin typeface="Candara" panose="020E0502030303020204" pitchFamily="34" charset="0"/>
                  </a:rPr>
                  <a:t>  </a:t>
                </a:r>
                <a14:m>
                  <m:oMath xmlns:m="http://schemas.openxmlformats.org/officeDocument/2006/math">
                    <m:r>
                      <a:rPr lang="en-GB" sz="2000" b="0" i="1" smtClean="0">
                        <a:solidFill>
                          <a:srgbClr val="FF0000"/>
                        </a:solidFill>
                        <a:latin typeface="Cambria Math" panose="02040503050406030204" pitchFamily="18" charset="0"/>
                      </a:rPr>
                      <m:t>𝑁</m:t>
                    </m:r>
                    <m:r>
                      <a:rPr lang="en-GB" sz="2000" b="0" i="1" smtClean="0">
                        <a:solidFill>
                          <a:srgbClr val="FF0000"/>
                        </a:solidFill>
                        <a:latin typeface="Cambria Math" panose="02040503050406030204" pitchFamily="18" charset="0"/>
                      </a:rPr>
                      <m:t>=</m:t>
                    </m:r>
                  </m:oMath>
                </a14:m>
                <a:r>
                  <a:rPr lang="en-GB" sz="2000" dirty="0">
                    <a:solidFill>
                      <a:srgbClr val="FF0000"/>
                    </a:solidFill>
                    <a:latin typeface="Candara" panose="020E0502030303020204" pitchFamily="34" charset="0"/>
                  </a:rPr>
                  <a:t> number of particles</a:t>
                </a:r>
              </a:p>
              <a:p>
                <a:r>
                  <a:rPr lang="en-GB" sz="2000" b="0" dirty="0">
                    <a:solidFill>
                      <a:srgbClr val="FF0000"/>
                    </a:solidFill>
                    <a:latin typeface="Candara" panose="020E0502030303020204" pitchFamily="34" charset="0"/>
                  </a:rPr>
                  <a:t>    </a:t>
                </a:r>
                <a14:m>
                  <m:oMath xmlns:m="http://schemas.openxmlformats.org/officeDocument/2006/math">
                    <m:r>
                      <a:rPr lang="en-GB" sz="2000" b="0" i="1" smtClean="0">
                        <a:solidFill>
                          <a:srgbClr val="FF0000"/>
                        </a:solidFill>
                        <a:latin typeface="Cambria Math" panose="02040503050406030204" pitchFamily="18" charset="0"/>
                      </a:rPr>
                      <m:t>𝑡</m:t>
                    </m:r>
                    <m:r>
                      <a:rPr lang="en-GB" sz="2000" b="0" i="1" smtClean="0">
                        <a:solidFill>
                          <a:srgbClr val="FF0000"/>
                        </a:solidFill>
                        <a:latin typeface="Cambria Math" panose="02040503050406030204" pitchFamily="18" charset="0"/>
                      </a:rPr>
                      <m:t>=</m:t>
                    </m:r>
                  </m:oMath>
                </a14:m>
                <a:r>
                  <a:rPr lang="en-GB" sz="2000" dirty="0">
                    <a:solidFill>
                      <a:srgbClr val="FF0000"/>
                    </a:solidFill>
                    <a:latin typeface="Candara" panose="020E0502030303020204" pitchFamily="34" charset="0"/>
                  </a:rPr>
                  <a:t> time</a:t>
                </a:r>
              </a:p>
              <a:p>
                <a:pPr/>
                <a14:m>
                  <m:oMathPara xmlns:m="http://schemas.openxmlformats.org/officeDocument/2006/math">
                    <m:oMathParaPr>
                      <m:jc m:val="left"/>
                    </m:oMathParaPr>
                    <m:oMath xmlns:m="http://schemas.openxmlformats.org/officeDocument/2006/math">
                      <m:f>
                        <m:fPr>
                          <m:ctrlPr>
                            <a:rPr lang="en-GB" sz="2000" b="0" i="1" smtClean="0">
                              <a:solidFill>
                                <a:srgbClr val="FF0000"/>
                              </a:solidFill>
                              <a:latin typeface="Cambria Math" panose="02040503050406030204" pitchFamily="18" charset="0"/>
                            </a:rPr>
                          </m:ctrlPr>
                        </m:fPr>
                        <m:num>
                          <m:r>
                            <a:rPr lang="en-GB" sz="2000" b="0" i="1" smtClean="0">
                              <a:solidFill>
                                <a:srgbClr val="FF0000"/>
                              </a:solidFill>
                              <a:latin typeface="Cambria Math" panose="02040503050406030204" pitchFamily="18" charset="0"/>
                            </a:rPr>
                            <m:t>𝑑𝑁</m:t>
                          </m:r>
                        </m:num>
                        <m:den>
                          <m:r>
                            <a:rPr lang="en-GB" sz="2000" b="0" i="1" smtClean="0">
                              <a:solidFill>
                                <a:srgbClr val="FF0000"/>
                              </a:solidFill>
                              <a:latin typeface="Cambria Math" panose="02040503050406030204" pitchFamily="18" charset="0"/>
                            </a:rPr>
                            <m:t>𝑑𝑡</m:t>
                          </m:r>
                        </m:den>
                      </m:f>
                      <m:r>
                        <a:rPr lang="en-GB" sz="2000" b="0" i="1" smtClean="0">
                          <a:solidFill>
                            <a:srgbClr val="FF0000"/>
                          </a:solidFill>
                          <a:latin typeface="Cambria Math" panose="02040503050406030204" pitchFamily="18" charset="0"/>
                        </a:rPr>
                        <m:t>=−</m:t>
                      </m:r>
                      <m:r>
                        <a:rPr lang="en-GB" sz="2000" b="0" i="1" smtClean="0">
                          <a:solidFill>
                            <a:srgbClr val="FF0000"/>
                          </a:solidFill>
                          <a:latin typeface="Cambria Math" panose="02040503050406030204" pitchFamily="18" charset="0"/>
                        </a:rPr>
                        <m:t>𝑘𝑁</m:t>
                      </m:r>
                      <m:r>
                        <a:rPr lang="en-GB" sz="2000" b="0" i="1" smtClean="0">
                          <a:solidFill>
                            <a:srgbClr val="FF0000"/>
                          </a:solidFill>
                          <a:latin typeface="Cambria Math" panose="02040503050406030204" pitchFamily="18" charset="0"/>
                        </a:rPr>
                        <m:t>, </m:t>
                      </m:r>
                      <m:r>
                        <a:rPr lang="en-GB" sz="2000" b="0" i="1" smtClean="0">
                          <a:solidFill>
                            <a:srgbClr val="FF0000"/>
                          </a:solidFill>
                          <a:latin typeface="Cambria Math" panose="02040503050406030204" pitchFamily="18" charset="0"/>
                        </a:rPr>
                        <m:t>𝑘</m:t>
                      </m:r>
                      <m:r>
                        <a:rPr lang="en-GB" sz="2000" b="0" i="1" smtClean="0">
                          <a:solidFill>
                            <a:srgbClr val="FF0000"/>
                          </a:solidFill>
                          <a:latin typeface="Cambria Math" panose="02040503050406030204" pitchFamily="18" charset="0"/>
                        </a:rPr>
                        <m:t>&gt;0</m:t>
                      </m:r>
                    </m:oMath>
                  </m:oMathPara>
                </a14:m>
                <a:endParaRPr lang="en-GB" sz="2000" dirty="0">
                  <a:solidFill>
                    <a:srgbClr val="FF0000"/>
                  </a:solidFill>
                  <a:latin typeface="Candara" panose="020E0502030303020204" pitchFamily="34" charset="0"/>
                </a:endParaRPr>
              </a:p>
            </p:txBody>
          </p:sp>
        </mc:Choice>
        <mc:Fallback xmlns="">
          <p:sp>
            <p:nvSpPr>
              <p:cNvPr id="13" name="Rectangle 12">
                <a:extLst>
                  <a:ext uri="{FF2B5EF4-FFF2-40B4-BE49-F238E27FC236}">
                    <a16:creationId xmlns:a16="http://schemas.microsoft.com/office/drawing/2014/main" id="{2507DA73-C2D2-46BC-952C-9230E7B9C1D1}"/>
                  </a:ext>
                </a:extLst>
              </p:cNvPr>
              <p:cNvSpPr>
                <a:spLocks noRot="1" noChangeAspect="1" noMove="1" noResize="1" noEditPoints="1" noAdjustHandles="1" noChangeArrowheads="1" noChangeShapeType="1" noTextEdit="1"/>
              </p:cNvSpPr>
              <p:nvPr/>
            </p:nvSpPr>
            <p:spPr>
              <a:xfrm>
                <a:off x="4572000" y="1932296"/>
                <a:ext cx="4572000" cy="1292213"/>
              </a:xfrm>
              <a:prstGeom prst="rect">
                <a:avLst/>
              </a:prstGeom>
              <a:blipFill>
                <a:blip r:embed="rId2"/>
                <a:stretch>
                  <a:fillRect t="-2830"/>
                </a:stretch>
              </a:blipFill>
            </p:spPr>
            <p:txBody>
              <a:bodyPr/>
              <a:lstStyle/>
              <a:p>
                <a:r>
                  <a:rPr lang="en-GB">
                    <a:noFill/>
                  </a:rPr>
                  <a:t> </a:t>
                </a:r>
              </a:p>
            </p:txBody>
          </p:sp>
        </mc:Fallback>
      </mc:AlternateContent>
    </p:spTree>
    <p:extLst>
      <p:ext uri="{BB962C8B-B14F-4D97-AF65-F5344CB8AC3E}">
        <p14:creationId xmlns:p14="http://schemas.microsoft.com/office/powerpoint/2010/main" val="40410436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3"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Straight Connector 3"/>
          <p:cNvCxnSpPr/>
          <p:nvPr/>
        </p:nvCxnSpPr>
        <p:spPr>
          <a:xfrm>
            <a:off x="0" y="457200"/>
            <a:ext cx="9144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 name="Straight Connector 4"/>
          <p:cNvCxnSpPr/>
          <p:nvPr/>
        </p:nvCxnSpPr>
        <p:spPr>
          <a:xfrm>
            <a:off x="4572000" y="0"/>
            <a:ext cx="0" cy="6858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 name="TextBox 7"/>
          <p:cNvSpPr txBox="1"/>
          <p:nvPr/>
        </p:nvSpPr>
        <p:spPr>
          <a:xfrm>
            <a:off x="0" y="0"/>
            <a:ext cx="4572000" cy="461665"/>
          </a:xfrm>
          <a:prstGeom prst="rect">
            <a:avLst/>
          </a:prstGeom>
          <a:noFill/>
        </p:spPr>
        <p:txBody>
          <a:bodyPr wrap="square" rtlCol="0">
            <a:spAutoFit/>
          </a:bodyPr>
          <a:lstStyle/>
          <a:p>
            <a:pPr algn="ctr"/>
            <a:r>
              <a:rPr lang="en-US" sz="2400" dirty="0">
                <a:latin typeface="Candara" panose="020E0502030303020204" pitchFamily="34" charset="0"/>
              </a:rPr>
              <a:t>Worked example</a:t>
            </a:r>
            <a:endParaRPr lang="en-GB" sz="2400" dirty="0">
              <a:latin typeface="Candara" panose="020E0502030303020204" pitchFamily="34" charset="0"/>
            </a:endParaRPr>
          </a:p>
        </p:txBody>
      </p:sp>
      <p:sp>
        <p:nvSpPr>
          <p:cNvPr id="9" name="TextBox 8"/>
          <p:cNvSpPr txBox="1"/>
          <p:nvPr/>
        </p:nvSpPr>
        <p:spPr>
          <a:xfrm>
            <a:off x="4572000" y="-4465"/>
            <a:ext cx="4572000" cy="461665"/>
          </a:xfrm>
          <a:prstGeom prst="rect">
            <a:avLst/>
          </a:prstGeom>
          <a:noFill/>
        </p:spPr>
        <p:txBody>
          <a:bodyPr wrap="square" rtlCol="0">
            <a:spAutoFit/>
          </a:bodyPr>
          <a:lstStyle/>
          <a:p>
            <a:pPr algn="ctr"/>
            <a:r>
              <a:rPr lang="en-US" sz="2400" dirty="0">
                <a:latin typeface="Candara" panose="020E0502030303020204" pitchFamily="34" charset="0"/>
              </a:rPr>
              <a:t>Your turn</a:t>
            </a:r>
            <a:endParaRPr lang="en-GB" sz="2400" dirty="0">
              <a:latin typeface="Candara" panose="020E0502030303020204" pitchFamily="34" charset="0"/>
            </a:endParaRPr>
          </a:p>
        </p:txBody>
      </p:sp>
      <p:sp>
        <p:nvSpPr>
          <p:cNvPr id="10" name="TextBox 9"/>
          <p:cNvSpPr txBox="1"/>
          <p:nvPr/>
        </p:nvSpPr>
        <p:spPr>
          <a:xfrm>
            <a:off x="0" y="457200"/>
            <a:ext cx="4572000" cy="2031325"/>
          </a:xfrm>
          <a:prstGeom prst="rect">
            <a:avLst/>
          </a:prstGeom>
          <a:noFill/>
        </p:spPr>
        <p:txBody>
          <a:bodyPr wrap="square" rtlCol="0">
            <a:spAutoFit/>
          </a:bodyPr>
          <a:lstStyle/>
          <a:p>
            <a:r>
              <a:rPr lang="en-GB" dirty="0">
                <a:latin typeface="Candara" panose="020E0502030303020204" pitchFamily="34" charset="0"/>
              </a:rPr>
              <a:t>An metal bar is heated from a starting temperature. It is noted that the rate of gain of temperature of the metal bar is proportional to the difference between the temperature of the metal bar and its surroundings. Write a differential equation to represent this situation.</a:t>
            </a:r>
          </a:p>
        </p:txBody>
      </p:sp>
      <p:sp>
        <p:nvSpPr>
          <p:cNvPr id="11" name="TextBox 10"/>
          <p:cNvSpPr txBox="1"/>
          <p:nvPr/>
        </p:nvSpPr>
        <p:spPr>
          <a:xfrm>
            <a:off x="4572000" y="454968"/>
            <a:ext cx="4572000" cy="2031325"/>
          </a:xfrm>
          <a:prstGeom prst="rect">
            <a:avLst/>
          </a:prstGeom>
          <a:noFill/>
        </p:spPr>
        <p:txBody>
          <a:bodyPr wrap="square" rtlCol="0">
            <a:spAutoFit/>
          </a:bodyPr>
          <a:lstStyle/>
          <a:p>
            <a:r>
              <a:rPr lang="en-GB" dirty="0">
                <a:latin typeface="Candara" panose="020E0502030303020204" pitchFamily="34" charset="0"/>
              </a:rPr>
              <a:t>An object is heated to a certain temperature, then allowed to cool down. It is noted that the rate of loss of temperature of the object is proportional to the difference between the temperature of the object and its surroundings. Write a differential equation to represent this situation.</a:t>
            </a:r>
          </a:p>
        </p:txBody>
      </p:sp>
      <mc:AlternateContent xmlns:mc="http://schemas.openxmlformats.org/markup-compatibility/2006" xmlns:a14="http://schemas.microsoft.com/office/drawing/2010/main">
        <mc:Choice Requires="a14">
          <p:sp>
            <p:nvSpPr>
              <p:cNvPr id="13" name="Rectangle 12">
                <a:extLst>
                  <a:ext uri="{FF2B5EF4-FFF2-40B4-BE49-F238E27FC236}">
                    <a16:creationId xmlns:a16="http://schemas.microsoft.com/office/drawing/2014/main" id="{2507DA73-C2D2-46BC-952C-9230E7B9C1D1}"/>
                  </a:ext>
                </a:extLst>
              </p:cNvPr>
              <p:cNvSpPr/>
              <p:nvPr/>
            </p:nvSpPr>
            <p:spPr>
              <a:xfrm>
                <a:off x="4572000" y="2486293"/>
                <a:ext cx="4572000" cy="1907766"/>
              </a:xfrm>
              <a:prstGeom prst="rect">
                <a:avLst/>
              </a:prstGeom>
            </p:spPr>
            <p:txBody>
              <a:bodyPr wrap="square">
                <a:spAutoFit/>
              </a:bodyPr>
              <a:lstStyle/>
              <a:p>
                <a:r>
                  <a:rPr lang="en-GB" sz="2000" b="0" dirty="0">
                    <a:solidFill>
                      <a:srgbClr val="FF0000"/>
                    </a:solidFill>
                    <a:latin typeface="Candara" panose="020E0502030303020204" pitchFamily="34" charset="0"/>
                  </a:rPr>
                  <a:t>   </a:t>
                </a:r>
                <a14:m>
                  <m:oMath xmlns:m="http://schemas.openxmlformats.org/officeDocument/2006/math">
                    <m:r>
                      <a:rPr lang="en-GB" sz="2000" b="0" i="1" smtClean="0">
                        <a:solidFill>
                          <a:srgbClr val="FF0000"/>
                        </a:solidFill>
                        <a:latin typeface="Cambria Math" panose="02040503050406030204" pitchFamily="18" charset="0"/>
                        <a:ea typeface="Cambria Math" panose="02040503050406030204" pitchFamily="18" charset="0"/>
                      </a:rPr>
                      <m:t>𝜃</m:t>
                    </m:r>
                    <m:r>
                      <a:rPr lang="en-GB" sz="2000" b="0" i="1" smtClean="0">
                        <a:solidFill>
                          <a:srgbClr val="FF0000"/>
                        </a:solidFill>
                        <a:latin typeface="Cambria Math" panose="02040503050406030204" pitchFamily="18" charset="0"/>
                      </a:rPr>
                      <m:t>=</m:t>
                    </m:r>
                  </m:oMath>
                </a14:m>
                <a:r>
                  <a:rPr lang="en-GB" sz="2000" dirty="0">
                    <a:solidFill>
                      <a:srgbClr val="FF0000"/>
                    </a:solidFill>
                    <a:latin typeface="Candara" panose="020E0502030303020204" pitchFamily="34" charset="0"/>
                  </a:rPr>
                  <a:t> temperature of object (degrees)</a:t>
                </a:r>
              </a:p>
              <a:p>
                <a:r>
                  <a:rPr lang="en-GB" sz="2000" b="0" dirty="0">
                    <a:solidFill>
                      <a:srgbClr val="FF0000"/>
                    </a:solidFill>
                    <a:latin typeface="Candara" panose="020E0502030303020204" pitchFamily="34" charset="0"/>
                  </a:rPr>
                  <a:t>    </a:t>
                </a:r>
                <a14:m>
                  <m:oMath xmlns:m="http://schemas.openxmlformats.org/officeDocument/2006/math">
                    <m:r>
                      <a:rPr lang="en-GB" sz="2000" b="0" i="1" smtClean="0">
                        <a:solidFill>
                          <a:srgbClr val="FF0000"/>
                        </a:solidFill>
                        <a:latin typeface="Cambria Math" panose="02040503050406030204" pitchFamily="18" charset="0"/>
                      </a:rPr>
                      <m:t>𝑡</m:t>
                    </m:r>
                    <m:r>
                      <a:rPr lang="en-GB" sz="2000" b="0" i="1" smtClean="0">
                        <a:solidFill>
                          <a:srgbClr val="FF0000"/>
                        </a:solidFill>
                        <a:latin typeface="Cambria Math" panose="02040503050406030204" pitchFamily="18" charset="0"/>
                      </a:rPr>
                      <m:t>=</m:t>
                    </m:r>
                  </m:oMath>
                </a14:m>
                <a:r>
                  <a:rPr lang="en-GB" sz="2000" dirty="0">
                    <a:solidFill>
                      <a:srgbClr val="FF0000"/>
                    </a:solidFill>
                    <a:latin typeface="Candara" panose="020E0502030303020204" pitchFamily="34" charset="0"/>
                  </a:rPr>
                  <a:t> time (seconds)</a:t>
                </a:r>
              </a:p>
              <a:p>
                <a:r>
                  <a:rPr lang="en-GB" sz="2000" dirty="0">
                    <a:solidFill>
                      <a:srgbClr val="FF0000"/>
                    </a:solidFill>
                    <a:latin typeface="Candara" panose="020E0502030303020204" pitchFamily="34" charset="0"/>
                  </a:rPr>
                  <a:t>  </a:t>
                </a:r>
                <a14:m>
                  <m:oMath xmlns:m="http://schemas.openxmlformats.org/officeDocument/2006/math">
                    <m:sSub>
                      <m:sSubPr>
                        <m:ctrlPr>
                          <a:rPr lang="en-GB" sz="2000" i="1" smtClean="0">
                            <a:solidFill>
                              <a:srgbClr val="FF0000"/>
                            </a:solidFill>
                            <a:latin typeface="Cambria Math" panose="02040503050406030204" pitchFamily="18" charset="0"/>
                          </a:rPr>
                        </m:ctrlPr>
                      </m:sSubPr>
                      <m:e>
                        <m:r>
                          <a:rPr lang="en-GB" sz="2000" i="1" smtClean="0">
                            <a:solidFill>
                              <a:srgbClr val="FF0000"/>
                            </a:solidFill>
                            <a:latin typeface="Cambria Math" panose="02040503050406030204" pitchFamily="18" charset="0"/>
                            <a:ea typeface="Cambria Math" panose="02040503050406030204" pitchFamily="18" charset="0"/>
                          </a:rPr>
                          <m:t>𝜃</m:t>
                        </m:r>
                      </m:e>
                      <m:sub>
                        <m:r>
                          <a:rPr lang="en-GB" sz="2000" b="0" i="1" smtClean="0">
                            <a:solidFill>
                              <a:srgbClr val="FF0000"/>
                            </a:solidFill>
                            <a:latin typeface="Cambria Math" panose="02040503050406030204" pitchFamily="18" charset="0"/>
                          </a:rPr>
                          <m:t>0</m:t>
                        </m:r>
                      </m:sub>
                    </m:sSub>
                    <m:r>
                      <a:rPr lang="en-GB" sz="2000" b="0" i="1" smtClean="0">
                        <a:solidFill>
                          <a:srgbClr val="FF0000"/>
                        </a:solidFill>
                        <a:latin typeface="Cambria Math" panose="02040503050406030204" pitchFamily="18" charset="0"/>
                      </a:rPr>
                      <m:t>= </m:t>
                    </m:r>
                  </m:oMath>
                </a14:m>
                <a:r>
                  <a:rPr lang="en-GB" sz="2000" dirty="0">
                    <a:solidFill>
                      <a:srgbClr val="FF0000"/>
                    </a:solidFill>
                    <a:latin typeface="Candara" panose="020E0502030303020204" pitchFamily="34" charset="0"/>
                  </a:rPr>
                  <a:t>temperature of the surroundings</a:t>
                </a:r>
              </a:p>
              <a:p>
                <a:pPr/>
                <a14:m>
                  <m:oMathPara xmlns:m="http://schemas.openxmlformats.org/officeDocument/2006/math">
                    <m:oMathParaPr>
                      <m:jc m:val="left"/>
                    </m:oMathParaPr>
                    <m:oMath xmlns:m="http://schemas.openxmlformats.org/officeDocument/2006/math">
                      <m:r>
                        <a:rPr lang="en-GB" sz="2000" b="0" i="1" smtClean="0">
                          <a:solidFill>
                            <a:srgbClr val="FF0000"/>
                          </a:solidFill>
                          <a:latin typeface="Cambria Math" panose="02040503050406030204" pitchFamily="18" charset="0"/>
                        </a:rPr>
                        <m:t>  </m:t>
                      </m:r>
                      <m:f>
                        <m:fPr>
                          <m:ctrlPr>
                            <a:rPr lang="en-GB" sz="2000" b="0" i="1" smtClean="0">
                              <a:solidFill>
                                <a:srgbClr val="FF0000"/>
                              </a:solidFill>
                              <a:latin typeface="Cambria Math" panose="02040503050406030204" pitchFamily="18" charset="0"/>
                            </a:rPr>
                          </m:ctrlPr>
                        </m:fPr>
                        <m:num>
                          <m:r>
                            <a:rPr lang="en-GB" sz="2000" b="0" i="1" smtClean="0">
                              <a:solidFill>
                                <a:srgbClr val="FF0000"/>
                              </a:solidFill>
                              <a:latin typeface="Cambria Math" panose="02040503050406030204" pitchFamily="18" charset="0"/>
                            </a:rPr>
                            <m:t>𝑑</m:t>
                          </m:r>
                          <m:r>
                            <a:rPr lang="en-GB" sz="2000" b="0" i="1" smtClean="0">
                              <a:solidFill>
                                <a:srgbClr val="FF0000"/>
                              </a:solidFill>
                              <a:latin typeface="Cambria Math" panose="02040503050406030204" pitchFamily="18" charset="0"/>
                              <a:ea typeface="Cambria Math" panose="02040503050406030204" pitchFamily="18" charset="0"/>
                            </a:rPr>
                            <m:t>𝜃</m:t>
                          </m:r>
                        </m:num>
                        <m:den>
                          <m:r>
                            <a:rPr lang="en-GB" sz="2000" b="0" i="1" smtClean="0">
                              <a:solidFill>
                                <a:srgbClr val="FF0000"/>
                              </a:solidFill>
                              <a:latin typeface="Cambria Math" panose="02040503050406030204" pitchFamily="18" charset="0"/>
                            </a:rPr>
                            <m:t>𝑑𝑡</m:t>
                          </m:r>
                        </m:den>
                      </m:f>
                      <m:r>
                        <a:rPr lang="en-GB" sz="2000" b="0" i="1" smtClean="0">
                          <a:solidFill>
                            <a:srgbClr val="FF0000"/>
                          </a:solidFill>
                          <a:latin typeface="Cambria Math" panose="02040503050406030204" pitchFamily="18" charset="0"/>
                        </a:rPr>
                        <m:t>=−</m:t>
                      </m:r>
                      <m:r>
                        <a:rPr lang="en-GB" sz="2000" b="0" i="1" smtClean="0">
                          <a:solidFill>
                            <a:srgbClr val="FF0000"/>
                          </a:solidFill>
                          <a:latin typeface="Cambria Math" panose="02040503050406030204" pitchFamily="18" charset="0"/>
                        </a:rPr>
                        <m:t>𝑘</m:t>
                      </m:r>
                      <m:r>
                        <a:rPr lang="en-GB" sz="2000" b="0" i="1" smtClean="0">
                          <a:solidFill>
                            <a:srgbClr val="FF0000"/>
                          </a:solidFill>
                          <a:latin typeface="Cambria Math" panose="02040503050406030204" pitchFamily="18" charset="0"/>
                        </a:rPr>
                        <m:t>(</m:t>
                      </m:r>
                      <m:r>
                        <a:rPr lang="en-GB" sz="2000" b="0" i="1" smtClean="0">
                          <a:solidFill>
                            <a:srgbClr val="FF0000"/>
                          </a:solidFill>
                          <a:latin typeface="Cambria Math" panose="02040503050406030204" pitchFamily="18" charset="0"/>
                          <a:ea typeface="Cambria Math" panose="02040503050406030204" pitchFamily="18" charset="0"/>
                        </a:rPr>
                        <m:t>𝜃</m:t>
                      </m:r>
                      <m:r>
                        <a:rPr lang="en-GB" sz="2000" b="0" i="1" smtClean="0">
                          <a:solidFill>
                            <a:srgbClr val="FF0000"/>
                          </a:solidFill>
                          <a:latin typeface="Cambria Math" panose="02040503050406030204" pitchFamily="18" charset="0"/>
                          <a:ea typeface="Cambria Math" panose="02040503050406030204" pitchFamily="18" charset="0"/>
                        </a:rPr>
                        <m:t>−</m:t>
                      </m:r>
                      <m:sSub>
                        <m:sSubPr>
                          <m:ctrlPr>
                            <a:rPr lang="en-GB" sz="2000" b="0" i="1" smtClean="0">
                              <a:solidFill>
                                <a:srgbClr val="FF0000"/>
                              </a:solidFill>
                              <a:latin typeface="Cambria Math" panose="02040503050406030204" pitchFamily="18" charset="0"/>
                              <a:ea typeface="Cambria Math" panose="02040503050406030204" pitchFamily="18" charset="0"/>
                            </a:rPr>
                          </m:ctrlPr>
                        </m:sSubPr>
                        <m:e>
                          <m:r>
                            <a:rPr lang="en-GB" sz="2000" b="0" i="1" smtClean="0">
                              <a:solidFill>
                                <a:srgbClr val="FF0000"/>
                              </a:solidFill>
                              <a:latin typeface="Cambria Math" panose="02040503050406030204" pitchFamily="18" charset="0"/>
                              <a:ea typeface="Cambria Math" panose="02040503050406030204" pitchFamily="18" charset="0"/>
                            </a:rPr>
                            <m:t>𝜃</m:t>
                          </m:r>
                        </m:e>
                        <m:sub>
                          <m:r>
                            <a:rPr lang="en-GB" sz="2000" b="0" i="1" smtClean="0">
                              <a:solidFill>
                                <a:srgbClr val="FF0000"/>
                              </a:solidFill>
                              <a:latin typeface="Cambria Math" panose="02040503050406030204" pitchFamily="18" charset="0"/>
                              <a:ea typeface="Cambria Math" panose="02040503050406030204" pitchFamily="18" charset="0"/>
                            </a:rPr>
                            <m:t>0</m:t>
                          </m:r>
                        </m:sub>
                      </m:sSub>
                      <m:r>
                        <a:rPr lang="en-GB" sz="2000" b="0" i="1" smtClean="0">
                          <a:solidFill>
                            <a:srgbClr val="FF0000"/>
                          </a:solidFill>
                          <a:latin typeface="Cambria Math" panose="02040503050406030204" pitchFamily="18" charset="0"/>
                          <a:ea typeface="Cambria Math" panose="02040503050406030204" pitchFamily="18" charset="0"/>
                        </a:rPr>
                        <m:t>)</m:t>
                      </m:r>
                      <m:r>
                        <a:rPr lang="en-GB" sz="2000" b="0" i="1" smtClean="0">
                          <a:solidFill>
                            <a:srgbClr val="FF0000"/>
                          </a:solidFill>
                          <a:latin typeface="Cambria Math" panose="02040503050406030204" pitchFamily="18" charset="0"/>
                        </a:rPr>
                        <m:t>, </m:t>
                      </m:r>
                      <m:r>
                        <a:rPr lang="en-GB" sz="2000" b="0" i="1" smtClean="0">
                          <a:solidFill>
                            <a:srgbClr val="FF0000"/>
                          </a:solidFill>
                          <a:latin typeface="Cambria Math" panose="02040503050406030204" pitchFamily="18" charset="0"/>
                        </a:rPr>
                        <m:t>𝑘</m:t>
                      </m:r>
                      <m:r>
                        <a:rPr lang="en-GB" sz="2000" b="0" i="1" smtClean="0">
                          <a:solidFill>
                            <a:srgbClr val="FF0000"/>
                          </a:solidFill>
                          <a:latin typeface="Cambria Math" panose="02040503050406030204" pitchFamily="18" charset="0"/>
                        </a:rPr>
                        <m:t>&gt;0</m:t>
                      </m:r>
                    </m:oMath>
                  </m:oMathPara>
                </a14:m>
                <a:endParaRPr lang="en-GB" sz="2000" dirty="0">
                  <a:solidFill>
                    <a:srgbClr val="FF0000"/>
                  </a:solidFill>
                  <a:latin typeface="Candara" panose="020E0502030303020204" pitchFamily="34" charset="0"/>
                </a:endParaRPr>
              </a:p>
              <a:p>
                <a:r>
                  <a:rPr lang="en-GB" sz="2000" dirty="0">
                    <a:solidFill>
                      <a:srgbClr val="FF0000"/>
                    </a:solidFill>
                    <a:latin typeface="Candara" panose="020E0502030303020204" pitchFamily="34" charset="0"/>
                  </a:rPr>
                  <a:t>   Newton’s law of cooling</a:t>
                </a:r>
              </a:p>
            </p:txBody>
          </p:sp>
        </mc:Choice>
        <mc:Fallback xmlns="">
          <p:sp>
            <p:nvSpPr>
              <p:cNvPr id="13" name="Rectangle 12">
                <a:extLst>
                  <a:ext uri="{FF2B5EF4-FFF2-40B4-BE49-F238E27FC236}">
                    <a16:creationId xmlns:a16="http://schemas.microsoft.com/office/drawing/2014/main" id="{2507DA73-C2D2-46BC-952C-9230E7B9C1D1}"/>
                  </a:ext>
                </a:extLst>
              </p:cNvPr>
              <p:cNvSpPr>
                <a:spLocks noRot="1" noChangeAspect="1" noMove="1" noResize="1" noEditPoints="1" noAdjustHandles="1" noChangeArrowheads="1" noChangeShapeType="1" noTextEdit="1"/>
              </p:cNvSpPr>
              <p:nvPr/>
            </p:nvSpPr>
            <p:spPr>
              <a:xfrm>
                <a:off x="4572000" y="2486293"/>
                <a:ext cx="4572000" cy="1907766"/>
              </a:xfrm>
              <a:prstGeom prst="rect">
                <a:avLst/>
              </a:prstGeom>
              <a:blipFill>
                <a:blip r:embed="rId2"/>
                <a:stretch>
                  <a:fillRect t="-1917" b="-4792"/>
                </a:stretch>
              </a:blipFill>
            </p:spPr>
            <p:txBody>
              <a:bodyPr/>
              <a:lstStyle/>
              <a:p>
                <a:r>
                  <a:rPr lang="en-GB">
                    <a:noFill/>
                  </a:rPr>
                  <a:t> </a:t>
                </a:r>
              </a:p>
            </p:txBody>
          </p:sp>
        </mc:Fallback>
      </mc:AlternateContent>
    </p:spTree>
    <p:extLst>
      <p:ext uri="{BB962C8B-B14F-4D97-AF65-F5344CB8AC3E}">
        <p14:creationId xmlns:p14="http://schemas.microsoft.com/office/powerpoint/2010/main" val="23571060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3"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Straight Connector 3"/>
          <p:cNvCxnSpPr/>
          <p:nvPr/>
        </p:nvCxnSpPr>
        <p:spPr>
          <a:xfrm>
            <a:off x="0" y="457200"/>
            <a:ext cx="9144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 name="Straight Connector 4"/>
          <p:cNvCxnSpPr/>
          <p:nvPr/>
        </p:nvCxnSpPr>
        <p:spPr>
          <a:xfrm>
            <a:off x="4572000" y="0"/>
            <a:ext cx="0" cy="6858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 name="TextBox 7"/>
          <p:cNvSpPr txBox="1"/>
          <p:nvPr/>
        </p:nvSpPr>
        <p:spPr>
          <a:xfrm>
            <a:off x="0" y="0"/>
            <a:ext cx="4572000" cy="461665"/>
          </a:xfrm>
          <a:prstGeom prst="rect">
            <a:avLst/>
          </a:prstGeom>
          <a:noFill/>
        </p:spPr>
        <p:txBody>
          <a:bodyPr wrap="square" rtlCol="0">
            <a:spAutoFit/>
          </a:bodyPr>
          <a:lstStyle/>
          <a:p>
            <a:pPr algn="ctr"/>
            <a:r>
              <a:rPr lang="en-US" sz="2400" dirty="0">
                <a:latin typeface="Candara" panose="020E0502030303020204" pitchFamily="34" charset="0"/>
              </a:rPr>
              <a:t>Worked example</a:t>
            </a:r>
            <a:endParaRPr lang="en-GB" sz="2400" dirty="0">
              <a:latin typeface="Candara" panose="020E0502030303020204" pitchFamily="34" charset="0"/>
            </a:endParaRPr>
          </a:p>
        </p:txBody>
      </p:sp>
      <p:sp>
        <p:nvSpPr>
          <p:cNvPr id="9" name="TextBox 8"/>
          <p:cNvSpPr txBox="1"/>
          <p:nvPr/>
        </p:nvSpPr>
        <p:spPr>
          <a:xfrm>
            <a:off x="4572000" y="-4465"/>
            <a:ext cx="4572000" cy="461665"/>
          </a:xfrm>
          <a:prstGeom prst="rect">
            <a:avLst/>
          </a:prstGeom>
          <a:noFill/>
        </p:spPr>
        <p:txBody>
          <a:bodyPr wrap="square" rtlCol="0">
            <a:spAutoFit/>
          </a:bodyPr>
          <a:lstStyle/>
          <a:p>
            <a:pPr algn="ctr"/>
            <a:r>
              <a:rPr lang="en-US" sz="2400" dirty="0">
                <a:latin typeface="Candara" panose="020E0502030303020204" pitchFamily="34" charset="0"/>
              </a:rPr>
              <a:t>Your turn</a:t>
            </a:r>
            <a:endParaRPr lang="en-GB" sz="2400" dirty="0">
              <a:latin typeface="Candara" panose="020E0502030303020204" pitchFamily="34" charset="0"/>
            </a:endParaRPr>
          </a:p>
        </p:txBody>
      </p:sp>
      <mc:AlternateContent xmlns:mc="http://schemas.openxmlformats.org/markup-compatibility/2006" xmlns:a14="http://schemas.microsoft.com/office/drawing/2010/main">
        <mc:Choice Requires="a14">
          <p:sp>
            <p:nvSpPr>
              <p:cNvPr id="10" name="TextBox 9"/>
              <p:cNvSpPr txBox="1"/>
              <p:nvPr/>
            </p:nvSpPr>
            <p:spPr>
              <a:xfrm>
                <a:off x="0" y="457200"/>
                <a:ext cx="4572000" cy="1200329"/>
              </a:xfrm>
              <a:prstGeom prst="rect">
                <a:avLst/>
              </a:prstGeom>
              <a:noFill/>
            </p:spPr>
            <p:txBody>
              <a:bodyPr wrap="square" rtlCol="0">
                <a:spAutoFit/>
              </a:bodyPr>
              <a:lstStyle/>
              <a:p>
                <a:r>
                  <a:rPr lang="en-GB" dirty="0">
                    <a:latin typeface="Candara" panose="020E0502030303020204" pitchFamily="34" charset="0"/>
                  </a:rPr>
                  <a:t>Determine the rate of change of the area </a:t>
                </a:r>
                <a14:m>
                  <m:oMath xmlns:m="http://schemas.openxmlformats.org/officeDocument/2006/math">
                    <m:r>
                      <a:rPr lang="en-GB" b="0" i="1" smtClean="0">
                        <a:latin typeface="Cambria Math" panose="02040503050406030204" pitchFamily="18" charset="0"/>
                      </a:rPr>
                      <m:t>𝐴</m:t>
                    </m:r>
                  </m:oMath>
                </a14:m>
                <a:r>
                  <a:rPr lang="en-GB" dirty="0">
                    <a:latin typeface="Candara" panose="020E0502030303020204" pitchFamily="34" charset="0"/>
                  </a:rPr>
                  <a:t> of a circle when the radius </a:t>
                </a:r>
                <a14:m>
                  <m:oMath xmlns:m="http://schemas.openxmlformats.org/officeDocument/2006/math">
                    <m:r>
                      <a:rPr lang="en-GB" b="0" i="1" smtClean="0">
                        <a:latin typeface="Cambria Math" panose="02040503050406030204" pitchFamily="18" charset="0"/>
                      </a:rPr>
                      <m:t>𝑟</m:t>
                    </m:r>
                    <m:r>
                      <a:rPr lang="en-GB" b="0" i="1" smtClean="0">
                        <a:latin typeface="Cambria Math" panose="02040503050406030204" pitchFamily="18" charset="0"/>
                      </a:rPr>
                      <m:t>=7</m:t>
                    </m:r>
                  </m:oMath>
                </a14:m>
                <a:r>
                  <a:rPr lang="en-GB" dirty="0">
                    <a:latin typeface="Candara" panose="020E0502030303020204" pitchFamily="34" charset="0"/>
                  </a:rPr>
                  <a:t>cm, given that the radius is changing at a rate of </a:t>
                </a:r>
                <a14:m>
                  <m:oMath xmlns:m="http://schemas.openxmlformats.org/officeDocument/2006/math">
                    <m:r>
                      <a:rPr lang="en-GB" b="0" i="1" smtClean="0">
                        <a:latin typeface="Cambria Math" panose="02040503050406030204" pitchFamily="18" charset="0"/>
                      </a:rPr>
                      <m:t>4 </m:t>
                    </m:r>
                    <m:r>
                      <a:rPr lang="en-GB" b="0" i="1" smtClean="0">
                        <a:latin typeface="Cambria Math" panose="02040503050406030204" pitchFamily="18" charset="0"/>
                      </a:rPr>
                      <m:t>𝑐𝑚</m:t>
                    </m:r>
                    <m:r>
                      <a:rPr lang="en-GB" b="0" i="1" smtClean="0">
                        <a:latin typeface="Cambria Math" panose="02040503050406030204" pitchFamily="18" charset="0"/>
                      </a:rPr>
                      <m:t> </m:t>
                    </m:r>
                    <m:sSup>
                      <m:sSupPr>
                        <m:ctrlPr>
                          <a:rPr lang="en-GB" b="0" i="1" smtClean="0">
                            <a:latin typeface="Cambria Math" panose="02040503050406030204" pitchFamily="18" charset="0"/>
                          </a:rPr>
                        </m:ctrlPr>
                      </m:sSupPr>
                      <m:e>
                        <m:r>
                          <a:rPr lang="en-GB" b="0" i="1" smtClean="0">
                            <a:latin typeface="Cambria Math" panose="02040503050406030204" pitchFamily="18" charset="0"/>
                          </a:rPr>
                          <m:t>𝑠</m:t>
                        </m:r>
                      </m:e>
                      <m:sup>
                        <m:r>
                          <a:rPr lang="en-GB" b="0" i="1" smtClean="0">
                            <a:latin typeface="Cambria Math" panose="02040503050406030204" pitchFamily="18" charset="0"/>
                          </a:rPr>
                          <m:t>−1</m:t>
                        </m:r>
                      </m:sup>
                    </m:sSup>
                  </m:oMath>
                </a14:m>
                <a:r>
                  <a:rPr lang="en-GB" dirty="0">
                    <a:latin typeface="Candara" panose="020E0502030303020204" pitchFamily="34" charset="0"/>
                  </a:rPr>
                  <a:t>.</a:t>
                </a:r>
              </a:p>
            </p:txBody>
          </p:sp>
        </mc:Choice>
        <mc:Fallback xmlns="">
          <p:sp>
            <p:nvSpPr>
              <p:cNvPr id="10" name="TextBox 9"/>
              <p:cNvSpPr txBox="1">
                <a:spLocks noRot="1" noChangeAspect="1" noMove="1" noResize="1" noEditPoints="1" noAdjustHandles="1" noChangeArrowheads="1" noChangeShapeType="1" noTextEdit="1"/>
              </p:cNvSpPr>
              <p:nvPr/>
            </p:nvSpPr>
            <p:spPr>
              <a:xfrm>
                <a:off x="0" y="457200"/>
                <a:ext cx="4572000" cy="1200329"/>
              </a:xfrm>
              <a:prstGeom prst="rect">
                <a:avLst/>
              </a:prstGeom>
              <a:blipFill>
                <a:blip r:embed="rId2"/>
                <a:stretch>
                  <a:fillRect l="-1067" t="-2538" b="-7107"/>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11" name="TextBox 10"/>
              <p:cNvSpPr txBox="1"/>
              <p:nvPr/>
            </p:nvSpPr>
            <p:spPr>
              <a:xfrm>
                <a:off x="4572000" y="454968"/>
                <a:ext cx="4572000" cy="1200329"/>
              </a:xfrm>
              <a:prstGeom prst="rect">
                <a:avLst/>
              </a:prstGeom>
              <a:noFill/>
            </p:spPr>
            <p:txBody>
              <a:bodyPr wrap="square" rtlCol="0">
                <a:spAutoFit/>
              </a:bodyPr>
              <a:lstStyle/>
              <a:p>
                <a:r>
                  <a:rPr lang="en-GB" dirty="0">
                    <a:latin typeface="Candara" panose="020E0502030303020204" pitchFamily="34" charset="0"/>
                  </a:rPr>
                  <a:t>Determine the rate of change of the area </a:t>
                </a:r>
                <a14:m>
                  <m:oMath xmlns:m="http://schemas.openxmlformats.org/officeDocument/2006/math">
                    <m:r>
                      <a:rPr lang="en-GB" i="1">
                        <a:latin typeface="Cambria Math" panose="02040503050406030204" pitchFamily="18" charset="0"/>
                      </a:rPr>
                      <m:t>𝐴</m:t>
                    </m:r>
                  </m:oMath>
                </a14:m>
                <a:r>
                  <a:rPr lang="en-GB" dirty="0">
                    <a:latin typeface="Candara" panose="020E0502030303020204" pitchFamily="34" charset="0"/>
                  </a:rPr>
                  <a:t> of a circle when the radius </a:t>
                </a:r>
                <a14:m>
                  <m:oMath xmlns:m="http://schemas.openxmlformats.org/officeDocument/2006/math">
                    <m:r>
                      <a:rPr lang="en-GB" i="1">
                        <a:latin typeface="Cambria Math" panose="02040503050406030204" pitchFamily="18" charset="0"/>
                      </a:rPr>
                      <m:t>𝑟</m:t>
                    </m:r>
                    <m:r>
                      <a:rPr lang="en-GB" i="1">
                        <a:latin typeface="Cambria Math" panose="02040503050406030204" pitchFamily="18" charset="0"/>
                      </a:rPr>
                      <m:t>=3</m:t>
                    </m:r>
                  </m:oMath>
                </a14:m>
                <a:r>
                  <a:rPr lang="en-GB" dirty="0">
                    <a:latin typeface="Candara" panose="020E0502030303020204" pitchFamily="34" charset="0"/>
                  </a:rPr>
                  <a:t>cm, given that the radius is changing at a rate of </a:t>
                </a:r>
                <a14:m>
                  <m:oMath xmlns:m="http://schemas.openxmlformats.org/officeDocument/2006/math">
                    <m:r>
                      <a:rPr lang="en-GB" i="1">
                        <a:latin typeface="Cambria Math" panose="02040503050406030204" pitchFamily="18" charset="0"/>
                      </a:rPr>
                      <m:t>5 </m:t>
                    </m:r>
                    <m:r>
                      <a:rPr lang="en-GB" i="1">
                        <a:latin typeface="Cambria Math" panose="02040503050406030204" pitchFamily="18" charset="0"/>
                      </a:rPr>
                      <m:t>𝑐𝑚</m:t>
                    </m:r>
                    <m:r>
                      <a:rPr lang="en-GB" i="1">
                        <a:latin typeface="Cambria Math" panose="02040503050406030204" pitchFamily="18" charset="0"/>
                      </a:rPr>
                      <m:t> </m:t>
                    </m:r>
                    <m:sSup>
                      <m:sSupPr>
                        <m:ctrlPr>
                          <a:rPr lang="en-GB" i="1">
                            <a:latin typeface="Cambria Math" panose="02040503050406030204" pitchFamily="18" charset="0"/>
                          </a:rPr>
                        </m:ctrlPr>
                      </m:sSupPr>
                      <m:e>
                        <m:r>
                          <a:rPr lang="en-GB" i="1">
                            <a:latin typeface="Cambria Math" panose="02040503050406030204" pitchFamily="18" charset="0"/>
                          </a:rPr>
                          <m:t>𝑠</m:t>
                        </m:r>
                      </m:e>
                      <m:sup>
                        <m:r>
                          <a:rPr lang="en-GB" i="1">
                            <a:latin typeface="Cambria Math" panose="02040503050406030204" pitchFamily="18" charset="0"/>
                          </a:rPr>
                          <m:t>−1</m:t>
                        </m:r>
                      </m:sup>
                    </m:sSup>
                  </m:oMath>
                </a14:m>
                <a:r>
                  <a:rPr lang="en-GB" dirty="0">
                    <a:latin typeface="Candara" panose="020E0502030303020204" pitchFamily="34" charset="0"/>
                  </a:rPr>
                  <a:t>.</a:t>
                </a:r>
              </a:p>
            </p:txBody>
          </p:sp>
        </mc:Choice>
        <mc:Fallback xmlns="">
          <p:sp>
            <p:nvSpPr>
              <p:cNvPr id="11" name="TextBox 10"/>
              <p:cNvSpPr txBox="1">
                <a:spLocks noRot="1" noChangeAspect="1" noMove="1" noResize="1" noEditPoints="1" noAdjustHandles="1" noChangeArrowheads="1" noChangeShapeType="1" noTextEdit="1"/>
              </p:cNvSpPr>
              <p:nvPr/>
            </p:nvSpPr>
            <p:spPr>
              <a:xfrm>
                <a:off x="4572000" y="454968"/>
                <a:ext cx="4572000" cy="1200329"/>
              </a:xfrm>
              <a:prstGeom prst="rect">
                <a:avLst/>
              </a:prstGeom>
              <a:blipFill>
                <a:blip r:embed="rId3"/>
                <a:stretch>
                  <a:fillRect l="-1067" t="-3046" b="-7107"/>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13" name="Rectangle 12">
                <a:extLst>
                  <a:ext uri="{FF2B5EF4-FFF2-40B4-BE49-F238E27FC236}">
                    <a16:creationId xmlns:a16="http://schemas.microsoft.com/office/drawing/2014/main" id="{2507DA73-C2D2-46BC-952C-9230E7B9C1D1}"/>
                  </a:ext>
                </a:extLst>
              </p:cNvPr>
              <p:cNvSpPr/>
              <p:nvPr/>
            </p:nvSpPr>
            <p:spPr>
              <a:xfrm>
                <a:off x="4572000" y="1463934"/>
                <a:ext cx="4572000" cy="676660"/>
              </a:xfrm>
              <a:prstGeom prst="rect">
                <a:avLst/>
              </a:prstGeom>
            </p:spPr>
            <p:txBody>
              <a:bodyPr wrap="square">
                <a:spAutoFit/>
              </a:bodyPr>
              <a:lstStyle/>
              <a:p>
                <a:pPr algn="ctr"/>
                <a14:m>
                  <m:oMathPara xmlns:m="http://schemas.openxmlformats.org/officeDocument/2006/math">
                    <m:oMathParaPr>
                      <m:jc m:val="centerGroup"/>
                    </m:oMathParaPr>
                    <m:oMath xmlns:m="http://schemas.openxmlformats.org/officeDocument/2006/math">
                      <m:f>
                        <m:fPr>
                          <m:ctrlPr>
                            <a:rPr lang="en-GB" sz="2000" b="0" i="1" smtClean="0">
                              <a:solidFill>
                                <a:srgbClr val="FF0000"/>
                              </a:solidFill>
                              <a:latin typeface="Cambria Math" panose="02040503050406030204" pitchFamily="18" charset="0"/>
                            </a:rPr>
                          </m:ctrlPr>
                        </m:fPr>
                        <m:num>
                          <m:r>
                            <a:rPr lang="en-GB" sz="2000" b="0" i="1" smtClean="0">
                              <a:solidFill>
                                <a:srgbClr val="FF0000"/>
                              </a:solidFill>
                              <a:latin typeface="Cambria Math" panose="02040503050406030204" pitchFamily="18" charset="0"/>
                            </a:rPr>
                            <m:t>𝑑𝐴</m:t>
                          </m:r>
                        </m:num>
                        <m:den>
                          <m:r>
                            <a:rPr lang="en-GB" sz="2000" b="0" i="1" smtClean="0">
                              <a:solidFill>
                                <a:srgbClr val="FF0000"/>
                              </a:solidFill>
                              <a:latin typeface="Cambria Math" panose="02040503050406030204" pitchFamily="18" charset="0"/>
                            </a:rPr>
                            <m:t>𝑑𝑡</m:t>
                          </m:r>
                        </m:den>
                      </m:f>
                      <m:r>
                        <a:rPr lang="en-GB" sz="2000" b="0" i="1" smtClean="0">
                          <a:solidFill>
                            <a:srgbClr val="FF0000"/>
                          </a:solidFill>
                          <a:latin typeface="Cambria Math" panose="02040503050406030204" pitchFamily="18" charset="0"/>
                        </a:rPr>
                        <m:t>=30</m:t>
                      </m:r>
                      <m:r>
                        <a:rPr lang="en-GB" sz="2000" b="0" i="1" smtClean="0">
                          <a:solidFill>
                            <a:srgbClr val="FF0000"/>
                          </a:solidFill>
                          <a:latin typeface="Cambria Math" panose="02040503050406030204" pitchFamily="18" charset="0"/>
                          <a:ea typeface="Cambria Math" panose="02040503050406030204" pitchFamily="18" charset="0"/>
                        </a:rPr>
                        <m:t>𝜋</m:t>
                      </m:r>
                      <m:r>
                        <a:rPr lang="en-GB" sz="2000" b="0" i="1" smtClean="0">
                          <a:solidFill>
                            <a:srgbClr val="FF0000"/>
                          </a:solidFill>
                          <a:latin typeface="Cambria Math" panose="02040503050406030204" pitchFamily="18" charset="0"/>
                          <a:ea typeface="Cambria Math" panose="02040503050406030204" pitchFamily="18" charset="0"/>
                        </a:rPr>
                        <m:t> </m:t>
                      </m:r>
                      <m:r>
                        <a:rPr lang="en-GB" sz="2000" b="0" i="1" smtClean="0">
                          <a:solidFill>
                            <a:srgbClr val="FF0000"/>
                          </a:solidFill>
                          <a:latin typeface="Cambria Math" panose="02040503050406030204" pitchFamily="18" charset="0"/>
                          <a:ea typeface="Cambria Math" panose="02040503050406030204" pitchFamily="18" charset="0"/>
                        </a:rPr>
                        <m:t>𝑐</m:t>
                      </m:r>
                      <m:sSup>
                        <m:sSupPr>
                          <m:ctrlPr>
                            <a:rPr lang="en-GB" sz="2000" b="0" i="1" smtClean="0">
                              <a:solidFill>
                                <a:srgbClr val="FF0000"/>
                              </a:solidFill>
                              <a:latin typeface="Cambria Math" panose="02040503050406030204" pitchFamily="18" charset="0"/>
                              <a:ea typeface="Cambria Math" panose="02040503050406030204" pitchFamily="18" charset="0"/>
                            </a:rPr>
                          </m:ctrlPr>
                        </m:sSupPr>
                        <m:e>
                          <m:r>
                            <a:rPr lang="en-GB" sz="2000" b="0" i="1" smtClean="0">
                              <a:solidFill>
                                <a:srgbClr val="FF0000"/>
                              </a:solidFill>
                              <a:latin typeface="Cambria Math" panose="02040503050406030204" pitchFamily="18" charset="0"/>
                              <a:ea typeface="Cambria Math" panose="02040503050406030204" pitchFamily="18" charset="0"/>
                            </a:rPr>
                            <m:t>𝑚</m:t>
                          </m:r>
                        </m:e>
                        <m:sup>
                          <m:r>
                            <a:rPr lang="en-GB" sz="2000" b="0" i="1" smtClean="0">
                              <a:solidFill>
                                <a:srgbClr val="FF0000"/>
                              </a:solidFill>
                              <a:latin typeface="Cambria Math" panose="02040503050406030204" pitchFamily="18" charset="0"/>
                              <a:ea typeface="Cambria Math" panose="02040503050406030204" pitchFamily="18" charset="0"/>
                            </a:rPr>
                            <m:t>2</m:t>
                          </m:r>
                        </m:sup>
                      </m:sSup>
                      <m:r>
                        <a:rPr lang="en-GB" sz="2000" b="0" i="1" smtClean="0">
                          <a:solidFill>
                            <a:srgbClr val="FF0000"/>
                          </a:solidFill>
                          <a:latin typeface="Cambria Math" panose="02040503050406030204" pitchFamily="18" charset="0"/>
                          <a:ea typeface="Cambria Math" panose="02040503050406030204" pitchFamily="18" charset="0"/>
                        </a:rPr>
                        <m:t> </m:t>
                      </m:r>
                      <m:sSup>
                        <m:sSupPr>
                          <m:ctrlPr>
                            <a:rPr lang="en-GB" sz="2000" b="0" i="1" smtClean="0">
                              <a:solidFill>
                                <a:srgbClr val="FF0000"/>
                              </a:solidFill>
                              <a:latin typeface="Cambria Math" panose="02040503050406030204" pitchFamily="18" charset="0"/>
                              <a:ea typeface="Cambria Math" panose="02040503050406030204" pitchFamily="18" charset="0"/>
                            </a:rPr>
                          </m:ctrlPr>
                        </m:sSupPr>
                        <m:e>
                          <m:r>
                            <a:rPr lang="en-GB" sz="2000" b="0" i="1" smtClean="0">
                              <a:solidFill>
                                <a:srgbClr val="FF0000"/>
                              </a:solidFill>
                              <a:latin typeface="Cambria Math" panose="02040503050406030204" pitchFamily="18" charset="0"/>
                              <a:ea typeface="Cambria Math" panose="02040503050406030204" pitchFamily="18" charset="0"/>
                            </a:rPr>
                            <m:t>𝑠</m:t>
                          </m:r>
                        </m:e>
                        <m:sup>
                          <m:r>
                            <a:rPr lang="en-GB" sz="2000" b="0" i="1" smtClean="0">
                              <a:solidFill>
                                <a:srgbClr val="FF0000"/>
                              </a:solidFill>
                              <a:latin typeface="Cambria Math" panose="02040503050406030204" pitchFamily="18" charset="0"/>
                              <a:ea typeface="Cambria Math" panose="02040503050406030204" pitchFamily="18" charset="0"/>
                            </a:rPr>
                            <m:t>−1</m:t>
                          </m:r>
                        </m:sup>
                      </m:sSup>
                    </m:oMath>
                  </m:oMathPara>
                </a14:m>
                <a:endParaRPr lang="en-GB" sz="2000" dirty="0">
                  <a:solidFill>
                    <a:srgbClr val="FF0000"/>
                  </a:solidFill>
                  <a:latin typeface="Candara" panose="020E0502030303020204" pitchFamily="34" charset="0"/>
                </a:endParaRPr>
              </a:p>
            </p:txBody>
          </p:sp>
        </mc:Choice>
        <mc:Fallback xmlns="">
          <p:sp>
            <p:nvSpPr>
              <p:cNvPr id="13" name="Rectangle 12">
                <a:extLst>
                  <a:ext uri="{FF2B5EF4-FFF2-40B4-BE49-F238E27FC236}">
                    <a16:creationId xmlns:a16="http://schemas.microsoft.com/office/drawing/2014/main" id="{2507DA73-C2D2-46BC-952C-9230E7B9C1D1}"/>
                  </a:ext>
                </a:extLst>
              </p:cNvPr>
              <p:cNvSpPr>
                <a:spLocks noRot="1" noChangeAspect="1" noMove="1" noResize="1" noEditPoints="1" noAdjustHandles="1" noChangeArrowheads="1" noChangeShapeType="1" noTextEdit="1"/>
              </p:cNvSpPr>
              <p:nvPr/>
            </p:nvSpPr>
            <p:spPr>
              <a:xfrm>
                <a:off x="4572000" y="1463934"/>
                <a:ext cx="4572000" cy="676660"/>
              </a:xfrm>
              <a:prstGeom prst="rect">
                <a:avLst/>
              </a:prstGeom>
              <a:blipFill>
                <a:blip r:embed="rId4"/>
                <a:stretch>
                  <a:fillRect/>
                </a:stretch>
              </a:blipFill>
            </p:spPr>
            <p:txBody>
              <a:bodyPr/>
              <a:lstStyle/>
              <a:p>
                <a:r>
                  <a:rPr lang="en-GB">
                    <a:noFill/>
                  </a:rPr>
                  <a:t> </a:t>
                </a:r>
              </a:p>
            </p:txBody>
          </p:sp>
        </mc:Fallback>
      </mc:AlternateContent>
    </p:spTree>
    <p:extLst>
      <p:ext uri="{BB962C8B-B14F-4D97-AF65-F5344CB8AC3E}">
        <p14:creationId xmlns:p14="http://schemas.microsoft.com/office/powerpoint/2010/main" val="4234230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3"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Straight Connector 3"/>
          <p:cNvCxnSpPr/>
          <p:nvPr/>
        </p:nvCxnSpPr>
        <p:spPr>
          <a:xfrm>
            <a:off x="0" y="457200"/>
            <a:ext cx="9144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 name="Straight Connector 4"/>
          <p:cNvCxnSpPr/>
          <p:nvPr/>
        </p:nvCxnSpPr>
        <p:spPr>
          <a:xfrm>
            <a:off x="4572000" y="0"/>
            <a:ext cx="0" cy="6858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 name="TextBox 7"/>
          <p:cNvSpPr txBox="1"/>
          <p:nvPr/>
        </p:nvSpPr>
        <p:spPr>
          <a:xfrm>
            <a:off x="0" y="0"/>
            <a:ext cx="4572000" cy="461665"/>
          </a:xfrm>
          <a:prstGeom prst="rect">
            <a:avLst/>
          </a:prstGeom>
          <a:noFill/>
        </p:spPr>
        <p:txBody>
          <a:bodyPr wrap="square" rtlCol="0">
            <a:spAutoFit/>
          </a:bodyPr>
          <a:lstStyle/>
          <a:p>
            <a:pPr algn="ctr"/>
            <a:r>
              <a:rPr lang="en-US" sz="2400" dirty="0">
                <a:latin typeface="Candara" panose="020E0502030303020204" pitchFamily="34" charset="0"/>
              </a:rPr>
              <a:t>Worked example</a:t>
            </a:r>
            <a:endParaRPr lang="en-GB" sz="2400" dirty="0">
              <a:latin typeface="Candara" panose="020E0502030303020204" pitchFamily="34" charset="0"/>
            </a:endParaRPr>
          </a:p>
        </p:txBody>
      </p:sp>
      <p:sp>
        <p:nvSpPr>
          <p:cNvPr id="9" name="TextBox 8"/>
          <p:cNvSpPr txBox="1"/>
          <p:nvPr/>
        </p:nvSpPr>
        <p:spPr>
          <a:xfrm>
            <a:off x="4572000" y="-4465"/>
            <a:ext cx="4572000" cy="461665"/>
          </a:xfrm>
          <a:prstGeom prst="rect">
            <a:avLst/>
          </a:prstGeom>
          <a:noFill/>
        </p:spPr>
        <p:txBody>
          <a:bodyPr wrap="square" rtlCol="0">
            <a:spAutoFit/>
          </a:bodyPr>
          <a:lstStyle/>
          <a:p>
            <a:pPr algn="ctr"/>
            <a:r>
              <a:rPr lang="en-US" sz="2400" dirty="0">
                <a:latin typeface="Candara" panose="020E0502030303020204" pitchFamily="34" charset="0"/>
              </a:rPr>
              <a:t>Your turn</a:t>
            </a:r>
            <a:endParaRPr lang="en-GB" sz="2400" dirty="0">
              <a:latin typeface="Candara" panose="020E0502030303020204" pitchFamily="34" charset="0"/>
            </a:endParaRPr>
          </a:p>
        </p:txBody>
      </p:sp>
      <mc:AlternateContent xmlns:mc="http://schemas.openxmlformats.org/markup-compatibility/2006" xmlns:a14="http://schemas.microsoft.com/office/drawing/2010/main">
        <mc:Choice Requires="a14">
          <p:sp>
            <p:nvSpPr>
              <p:cNvPr id="10" name="TextBox 9"/>
              <p:cNvSpPr txBox="1"/>
              <p:nvPr/>
            </p:nvSpPr>
            <p:spPr>
              <a:xfrm>
                <a:off x="0" y="457200"/>
                <a:ext cx="4572000" cy="2031325"/>
              </a:xfrm>
              <a:prstGeom prst="rect">
                <a:avLst/>
              </a:prstGeom>
              <a:noFill/>
            </p:spPr>
            <p:txBody>
              <a:bodyPr wrap="square" rtlCol="0">
                <a:spAutoFit/>
              </a:bodyPr>
              <a:lstStyle/>
              <a:p>
                <a:r>
                  <a:rPr lang="en-GB" dirty="0">
                    <a:latin typeface="Candara" panose="020E0502030303020204" pitchFamily="34" charset="0"/>
                  </a:rPr>
                  <a:t>A cube is expanding uniformly as it is heated. At time </a:t>
                </a:r>
                <a14:m>
                  <m:oMath xmlns:m="http://schemas.openxmlformats.org/officeDocument/2006/math">
                    <m:r>
                      <a:rPr lang="en-GB" b="0" i="1" smtClean="0">
                        <a:latin typeface="Cambria Math" panose="02040503050406030204" pitchFamily="18" charset="0"/>
                      </a:rPr>
                      <m:t>𝑡</m:t>
                    </m:r>
                  </m:oMath>
                </a14:m>
                <a:r>
                  <a:rPr lang="en-GB" dirty="0">
                    <a:latin typeface="Candara" panose="020E0502030303020204" pitchFamily="34" charset="0"/>
                  </a:rPr>
                  <a:t> seconds, the length of each edge is </a:t>
                </a:r>
                <a14:m>
                  <m:oMath xmlns:m="http://schemas.openxmlformats.org/officeDocument/2006/math">
                    <m:r>
                      <a:rPr lang="en-GB" b="0" i="1" smtClean="0">
                        <a:latin typeface="Cambria Math" panose="02040503050406030204" pitchFamily="18" charset="0"/>
                      </a:rPr>
                      <m:t>𝑥</m:t>
                    </m:r>
                  </m:oMath>
                </a14:m>
                <a:r>
                  <a:rPr lang="en-GB" dirty="0">
                    <a:latin typeface="Candara" panose="020E0502030303020204" pitchFamily="34" charset="0"/>
                  </a:rPr>
                  <a:t> cm and the volume of the cube is </a:t>
                </a:r>
                <a14:m>
                  <m:oMath xmlns:m="http://schemas.openxmlformats.org/officeDocument/2006/math">
                    <m:r>
                      <a:rPr lang="en-GB" b="0" i="1" smtClean="0">
                        <a:latin typeface="Cambria Math" panose="02040503050406030204" pitchFamily="18" charset="0"/>
                      </a:rPr>
                      <m:t>𝑉</m:t>
                    </m:r>
                  </m:oMath>
                </a14:m>
                <a:r>
                  <a:rPr lang="en-GB" dirty="0">
                    <a:latin typeface="Candara" panose="020E0502030303020204" pitchFamily="34" charset="0"/>
                  </a:rPr>
                  <a:t> </a:t>
                </a:r>
                <a14:m>
                  <m:oMath xmlns:m="http://schemas.openxmlformats.org/officeDocument/2006/math">
                    <m:r>
                      <a:rPr lang="en-GB" b="0" i="1" dirty="0" smtClean="0">
                        <a:latin typeface="Cambria Math" panose="02040503050406030204" pitchFamily="18" charset="0"/>
                      </a:rPr>
                      <m:t>𝑐</m:t>
                    </m:r>
                    <m:sSup>
                      <m:sSupPr>
                        <m:ctrlPr>
                          <a:rPr lang="en-GB" b="0" i="1" dirty="0" smtClean="0">
                            <a:latin typeface="Cambria Math" panose="02040503050406030204" pitchFamily="18" charset="0"/>
                          </a:rPr>
                        </m:ctrlPr>
                      </m:sSupPr>
                      <m:e>
                        <m:r>
                          <a:rPr lang="en-GB" b="0" i="1" dirty="0" smtClean="0">
                            <a:latin typeface="Cambria Math" panose="02040503050406030204" pitchFamily="18" charset="0"/>
                          </a:rPr>
                          <m:t>𝑚</m:t>
                        </m:r>
                      </m:e>
                      <m:sup>
                        <m:r>
                          <a:rPr lang="en-GB" b="0" i="1" dirty="0" smtClean="0">
                            <a:latin typeface="Cambria Math" panose="02040503050406030204" pitchFamily="18" charset="0"/>
                          </a:rPr>
                          <m:t>3</m:t>
                        </m:r>
                      </m:sup>
                    </m:sSup>
                  </m:oMath>
                </a14:m>
                <a:r>
                  <a:rPr lang="en-GB" dirty="0">
                    <a:latin typeface="Candara" panose="020E0502030303020204" pitchFamily="34" charset="0"/>
                  </a:rPr>
                  <a:t>.</a:t>
                </a:r>
              </a:p>
              <a:p>
                <a:r>
                  <a:rPr lang="en-GB" dirty="0">
                    <a:latin typeface="Candara" panose="020E0502030303020204" pitchFamily="34" charset="0"/>
                  </a:rPr>
                  <a:t>Given that the volume increases at a constant rate of </a:t>
                </a:r>
                <a14:m>
                  <m:oMath xmlns:m="http://schemas.openxmlformats.org/officeDocument/2006/math">
                    <m:r>
                      <a:rPr lang="en-GB" b="0" i="1" smtClean="0">
                        <a:latin typeface="Cambria Math" panose="02040503050406030204" pitchFamily="18" charset="0"/>
                      </a:rPr>
                      <m:t>0.024 </m:t>
                    </m:r>
                    <m:r>
                      <a:rPr lang="en-GB" b="0" i="1" smtClean="0">
                        <a:latin typeface="Cambria Math" panose="02040503050406030204" pitchFamily="18" charset="0"/>
                      </a:rPr>
                      <m:t>𝑐</m:t>
                    </m:r>
                    <m:sSup>
                      <m:sSupPr>
                        <m:ctrlPr>
                          <a:rPr lang="en-GB" b="0" i="1" smtClean="0">
                            <a:latin typeface="Cambria Math" panose="02040503050406030204" pitchFamily="18" charset="0"/>
                          </a:rPr>
                        </m:ctrlPr>
                      </m:sSupPr>
                      <m:e>
                        <m:r>
                          <a:rPr lang="en-GB" b="0" i="1" smtClean="0">
                            <a:latin typeface="Cambria Math" panose="02040503050406030204" pitchFamily="18" charset="0"/>
                          </a:rPr>
                          <m:t>𝑚</m:t>
                        </m:r>
                      </m:e>
                      <m:sup>
                        <m:r>
                          <a:rPr lang="en-GB" b="0" i="1" smtClean="0">
                            <a:latin typeface="Cambria Math" panose="02040503050406030204" pitchFamily="18" charset="0"/>
                          </a:rPr>
                          <m:t>3</m:t>
                        </m:r>
                      </m:sup>
                    </m:sSup>
                    <m:r>
                      <a:rPr lang="en-GB" b="0" i="1" smtClean="0">
                        <a:latin typeface="Cambria Math" panose="02040503050406030204" pitchFamily="18" charset="0"/>
                      </a:rPr>
                      <m:t> </m:t>
                    </m:r>
                    <m:sSup>
                      <m:sSupPr>
                        <m:ctrlPr>
                          <a:rPr lang="en-GB" b="0" i="1" smtClean="0">
                            <a:latin typeface="Cambria Math" panose="02040503050406030204" pitchFamily="18" charset="0"/>
                          </a:rPr>
                        </m:ctrlPr>
                      </m:sSupPr>
                      <m:e>
                        <m:r>
                          <a:rPr lang="en-GB" b="0" i="1" smtClean="0">
                            <a:latin typeface="Cambria Math" panose="02040503050406030204" pitchFamily="18" charset="0"/>
                          </a:rPr>
                          <m:t>𝑠</m:t>
                        </m:r>
                      </m:e>
                      <m:sup>
                        <m:r>
                          <a:rPr lang="en-GB" b="0" i="1" smtClean="0">
                            <a:latin typeface="Cambria Math" panose="02040503050406030204" pitchFamily="18" charset="0"/>
                          </a:rPr>
                          <m:t>−1</m:t>
                        </m:r>
                      </m:sup>
                    </m:sSup>
                  </m:oMath>
                </a14:m>
                <a:r>
                  <a:rPr lang="en-GB" dirty="0">
                    <a:latin typeface="Candara" panose="020E0502030303020204" pitchFamily="34" charset="0"/>
                  </a:rPr>
                  <a:t>, find the rate of increase of the total surface area of the cube in </a:t>
                </a:r>
                <a14:m>
                  <m:oMath xmlns:m="http://schemas.openxmlformats.org/officeDocument/2006/math">
                    <m:r>
                      <a:rPr lang="en-GB" b="0" i="1" smtClean="0">
                        <a:latin typeface="Cambria Math" panose="02040503050406030204" pitchFamily="18" charset="0"/>
                      </a:rPr>
                      <m:t>𝑐</m:t>
                    </m:r>
                    <m:sSup>
                      <m:sSupPr>
                        <m:ctrlPr>
                          <a:rPr lang="en-GB" b="0" i="1" smtClean="0">
                            <a:latin typeface="Cambria Math" panose="02040503050406030204" pitchFamily="18" charset="0"/>
                          </a:rPr>
                        </m:ctrlPr>
                      </m:sSupPr>
                      <m:e>
                        <m:r>
                          <a:rPr lang="en-GB" b="0" i="1" smtClean="0">
                            <a:latin typeface="Cambria Math" panose="02040503050406030204" pitchFamily="18" charset="0"/>
                          </a:rPr>
                          <m:t>𝑚</m:t>
                        </m:r>
                      </m:e>
                      <m:sup>
                        <m:r>
                          <a:rPr lang="en-GB" b="0" i="1" smtClean="0">
                            <a:latin typeface="Cambria Math" panose="02040503050406030204" pitchFamily="18" charset="0"/>
                          </a:rPr>
                          <m:t>2</m:t>
                        </m:r>
                      </m:sup>
                    </m:sSup>
                    <m:r>
                      <a:rPr lang="en-GB" b="0" i="1" smtClean="0">
                        <a:latin typeface="Cambria Math" panose="02040503050406030204" pitchFamily="18" charset="0"/>
                      </a:rPr>
                      <m:t> </m:t>
                    </m:r>
                    <m:sSup>
                      <m:sSupPr>
                        <m:ctrlPr>
                          <a:rPr lang="en-GB" b="0" i="1" smtClean="0">
                            <a:latin typeface="Cambria Math" panose="02040503050406030204" pitchFamily="18" charset="0"/>
                          </a:rPr>
                        </m:ctrlPr>
                      </m:sSupPr>
                      <m:e>
                        <m:r>
                          <a:rPr lang="en-GB" b="0" i="1" smtClean="0">
                            <a:latin typeface="Cambria Math" panose="02040503050406030204" pitchFamily="18" charset="0"/>
                          </a:rPr>
                          <m:t>𝑠</m:t>
                        </m:r>
                      </m:e>
                      <m:sup>
                        <m:r>
                          <a:rPr lang="en-GB" b="0" i="1" smtClean="0">
                            <a:latin typeface="Cambria Math" panose="02040503050406030204" pitchFamily="18" charset="0"/>
                          </a:rPr>
                          <m:t>−1</m:t>
                        </m:r>
                      </m:sup>
                    </m:sSup>
                  </m:oMath>
                </a14:m>
                <a:r>
                  <a:rPr lang="en-GB" dirty="0">
                    <a:latin typeface="Candara" panose="020E0502030303020204" pitchFamily="34" charset="0"/>
                  </a:rPr>
                  <a:t> when </a:t>
                </a:r>
                <a14:m>
                  <m:oMath xmlns:m="http://schemas.openxmlformats.org/officeDocument/2006/math">
                    <m:r>
                      <a:rPr lang="en-GB" b="0" i="1" smtClean="0">
                        <a:latin typeface="Cambria Math" panose="02040503050406030204" pitchFamily="18" charset="0"/>
                      </a:rPr>
                      <m:t>𝑥</m:t>
                    </m:r>
                    <m:r>
                      <a:rPr lang="en-GB" b="0" i="1" smtClean="0">
                        <a:latin typeface="Cambria Math" panose="02040503050406030204" pitchFamily="18" charset="0"/>
                      </a:rPr>
                      <m:t>=4</m:t>
                    </m:r>
                  </m:oMath>
                </a14:m>
                <a:endParaRPr lang="en-GB" dirty="0">
                  <a:latin typeface="Candara" panose="020E0502030303020204" pitchFamily="34" charset="0"/>
                </a:endParaRPr>
              </a:p>
            </p:txBody>
          </p:sp>
        </mc:Choice>
        <mc:Fallback xmlns="">
          <p:sp>
            <p:nvSpPr>
              <p:cNvPr id="10" name="TextBox 9"/>
              <p:cNvSpPr txBox="1">
                <a:spLocks noRot="1" noChangeAspect="1" noMove="1" noResize="1" noEditPoints="1" noAdjustHandles="1" noChangeArrowheads="1" noChangeShapeType="1" noTextEdit="1"/>
              </p:cNvSpPr>
              <p:nvPr/>
            </p:nvSpPr>
            <p:spPr>
              <a:xfrm>
                <a:off x="0" y="457200"/>
                <a:ext cx="4572000" cy="2031325"/>
              </a:xfrm>
              <a:prstGeom prst="rect">
                <a:avLst/>
              </a:prstGeom>
              <a:blipFill>
                <a:blip r:embed="rId2"/>
                <a:stretch>
                  <a:fillRect l="-1067" t="-1502" r="-1733" b="-3904"/>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11" name="TextBox 10"/>
              <p:cNvSpPr txBox="1"/>
              <p:nvPr/>
            </p:nvSpPr>
            <p:spPr>
              <a:xfrm>
                <a:off x="4572000" y="454968"/>
                <a:ext cx="4572000" cy="2031325"/>
              </a:xfrm>
              <a:prstGeom prst="rect">
                <a:avLst/>
              </a:prstGeom>
              <a:noFill/>
            </p:spPr>
            <p:txBody>
              <a:bodyPr wrap="square" rtlCol="0">
                <a:spAutoFit/>
              </a:bodyPr>
              <a:lstStyle/>
              <a:p>
                <a:r>
                  <a:rPr lang="en-GB" dirty="0">
                    <a:latin typeface="Candara" panose="020E0502030303020204" pitchFamily="34" charset="0"/>
                  </a:rPr>
                  <a:t>A cube is expanding uniformly as it is heated. At time </a:t>
                </a:r>
                <a14:m>
                  <m:oMath xmlns:m="http://schemas.openxmlformats.org/officeDocument/2006/math">
                    <m:r>
                      <a:rPr lang="en-GB" i="1">
                        <a:latin typeface="Cambria Math" panose="02040503050406030204" pitchFamily="18" charset="0"/>
                      </a:rPr>
                      <m:t>𝑡</m:t>
                    </m:r>
                  </m:oMath>
                </a14:m>
                <a:r>
                  <a:rPr lang="en-GB" dirty="0">
                    <a:latin typeface="Candara" panose="020E0502030303020204" pitchFamily="34" charset="0"/>
                  </a:rPr>
                  <a:t> seconds, the length of each edge is </a:t>
                </a:r>
                <a14:m>
                  <m:oMath xmlns:m="http://schemas.openxmlformats.org/officeDocument/2006/math">
                    <m:r>
                      <a:rPr lang="en-GB" i="1">
                        <a:latin typeface="Cambria Math" panose="02040503050406030204" pitchFamily="18" charset="0"/>
                      </a:rPr>
                      <m:t>𝑥</m:t>
                    </m:r>
                  </m:oMath>
                </a14:m>
                <a:r>
                  <a:rPr lang="en-GB" dirty="0">
                    <a:latin typeface="Candara" panose="020E0502030303020204" pitchFamily="34" charset="0"/>
                  </a:rPr>
                  <a:t> cm and the volume of the cube is </a:t>
                </a:r>
                <a14:m>
                  <m:oMath xmlns:m="http://schemas.openxmlformats.org/officeDocument/2006/math">
                    <m:r>
                      <a:rPr lang="en-GB" i="1">
                        <a:latin typeface="Cambria Math" panose="02040503050406030204" pitchFamily="18" charset="0"/>
                      </a:rPr>
                      <m:t>𝑉</m:t>
                    </m:r>
                  </m:oMath>
                </a14:m>
                <a:r>
                  <a:rPr lang="en-GB" dirty="0">
                    <a:latin typeface="Candara" panose="020E0502030303020204" pitchFamily="34" charset="0"/>
                  </a:rPr>
                  <a:t> </a:t>
                </a:r>
                <a14:m>
                  <m:oMath xmlns:m="http://schemas.openxmlformats.org/officeDocument/2006/math">
                    <m:r>
                      <a:rPr lang="en-GB" i="1" dirty="0">
                        <a:latin typeface="Cambria Math" panose="02040503050406030204" pitchFamily="18" charset="0"/>
                      </a:rPr>
                      <m:t>𝑐</m:t>
                    </m:r>
                    <m:sSup>
                      <m:sSupPr>
                        <m:ctrlPr>
                          <a:rPr lang="en-GB" i="1" dirty="0">
                            <a:latin typeface="Cambria Math" panose="02040503050406030204" pitchFamily="18" charset="0"/>
                          </a:rPr>
                        </m:ctrlPr>
                      </m:sSupPr>
                      <m:e>
                        <m:r>
                          <a:rPr lang="en-GB" i="1" dirty="0">
                            <a:latin typeface="Cambria Math" panose="02040503050406030204" pitchFamily="18" charset="0"/>
                          </a:rPr>
                          <m:t>𝑚</m:t>
                        </m:r>
                      </m:e>
                      <m:sup>
                        <m:r>
                          <a:rPr lang="en-GB" i="1" dirty="0">
                            <a:latin typeface="Cambria Math" panose="02040503050406030204" pitchFamily="18" charset="0"/>
                          </a:rPr>
                          <m:t>3</m:t>
                        </m:r>
                      </m:sup>
                    </m:sSup>
                  </m:oMath>
                </a14:m>
                <a:r>
                  <a:rPr lang="en-GB" dirty="0">
                    <a:latin typeface="Candara" panose="020E0502030303020204" pitchFamily="34" charset="0"/>
                  </a:rPr>
                  <a:t>.</a:t>
                </a:r>
              </a:p>
              <a:p>
                <a:r>
                  <a:rPr lang="en-GB" dirty="0">
                    <a:latin typeface="Candara" panose="020E0502030303020204" pitchFamily="34" charset="0"/>
                  </a:rPr>
                  <a:t>Given that the volume increases at a constant rate of </a:t>
                </a:r>
                <a14:m>
                  <m:oMath xmlns:m="http://schemas.openxmlformats.org/officeDocument/2006/math">
                    <m:r>
                      <a:rPr lang="en-GB" i="1">
                        <a:latin typeface="Cambria Math" panose="02040503050406030204" pitchFamily="18" charset="0"/>
                      </a:rPr>
                      <m:t>0.048 </m:t>
                    </m:r>
                    <m:r>
                      <a:rPr lang="en-GB" i="1">
                        <a:latin typeface="Cambria Math" panose="02040503050406030204" pitchFamily="18" charset="0"/>
                      </a:rPr>
                      <m:t>𝑐</m:t>
                    </m:r>
                    <m:sSup>
                      <m:sSupPr>
                        <m:ctrlPr>
                          <a:rPr lang="en-GB" i="1">
                            <a:latin typeface="Cambria Math" panose="02040503050406030204" pitchFamily="18" charset="0"/>
                          </a:rPr>
                        </m:ctrlPr>
                      </m:sSupPr>
                      <m:e>
                        <m:r>
                          <a:rPr lang="en-GB" i="1">
                            <a:latin typeface="Cambria Math" panose="02040503050406030204" pitchFamily="18" charset="0"/>
                          </a:rPr>
                          <m:t>𝑚</m:t>
                        </m:r>
                      </m:e>
                      <m:sup>
                        <m:r>
                          <a:rPr lang="en-GB" i="1">
                            <a:latin typeface="Cambria Math" panose="02040503050406030204" pitchFamily="18" charset="0"/>
                          </a:rPr>
                          <m:t>3</m:t>
                        </m:r>
                      </m:sup>
                    </m:sSup>
                    <m:r>
                      <a:rPr lang="en-GB" i="1">
                        <a:latin typeface="Cambria Math" panose="02040503050406030204" pitchFamily="18" charset="0"/>
                      </a:rPr>
                      <m:t> </m:t>
                    </m:r>
                    <m:sSup>
                      <m:sSupPr>
                        <m:ctrlPr>
                          <a:rPr lang="en-GB" i="1">
                            <a:latin typeface="Cambria Math" panose="02040503050406030204" pitchFamily="18" charset="0"/>
                          </a:rPr>
                        </m:ctrlPr>
                      </m:sSupPr>
                      <m:e>
                        <m:r>
                          <a:rPr lang="en-GB" i="1">
                            <a:latin typeface="Cambria Math" panose="02040503050406030204" pitchFamily="18" charset="0"/>
                          </a:rPr>
                          <m:t>𝑠</m:t>
                        </m:r>
                      </m:e>
                      <m:sup>
                        <m:r>
                          <a:rPr lang="en-GB" i="1">
                            <a:latin typeface="Cambria Math" panose="02040503050406030204" pitchFamily="18" charset="0"/>
                          </a:rPr>
                          <m:t>−1</m:t>
                        </m:r>
                      </m:sup>
                    </m:sSup>
                  </m:oMath>
                </a14:m>
                <a:r>
                  <a:rPr lang="en-GB" dirty="0">
                    <a:latin typeface="Candara" panose="020E0502030303020204" pitchFamily="34" charset="0"/>
                  </a:rPr>
                  <a:t>, find the rate of increase of the total surface area of the cube in </a:t>
                </a:r>
                <a14:m>
                  <m:oMath xmlns:m="http://schemas.openxmlformats.org/officeDocument/2006/math">
                    <m:r>
                      <a:rPr lang="en-GB" i="1">
                        <a:latin typeface="Cambria Math" panose="02040503050406030204" pitchFamily="18" charset="0"/>
                      </a:rPr>
                      <m:t>𝑐</m:t>
                    </m:r>
                    <m:sSup>
                      <m:sSupPr>
                        <m:ctrlPr>
                          <a:rPr lang="en-GB" i="1">
                            <a:latin typeface="Cambria Math" panose="02040503050406030204" pitchFamily="18" charset="0"/>
                          </a:rPr>
                        </m:ctrlPr>
                      </m:sSupPr>
                      <m:e>
                        <m:r>
                          <a:rPr lang="en-GB" i="1">
                            <a:latin typeface="Cambria Math" panose="02040503050406030204" pitchFamily="18" charset="0"/>
                          </a:rPr>
                          <m:t>𝑚</m:t>
                        </m:r>
                      </m:e>
                      <m:sup>
                        <m:r>
                          <a:rPr lang="en-GB" i="1">
                            <a:latin typeface="Cambria Math" panose="02040503050406030204" pitchFamily="18" charset="0"/>
                          </a:rPr>
                          <m:t>2</m:t>
                        </m:r>
                      </m:sup>
                    </m:sSup>
                    <m:r>
                      <a:rPr lang="en-GB" i="1">
                        <a:latin typeface="Cambria Math" panose="02040503050406030204" pitchFamily="18" charset="0"/>
                      </a:rPr>
                      <m:t> </m:t>
                    </m:r>
                    <m:sSup>
                      <m:sSupPr>
                        <m:ctrlPr>
                          <a:rPr lang="en-GB" i="1">
                            <a:latin typeface="Cambria Math" panose="02040503050406030204" pitchFamily="18" charset="0"/>
                          </a:rPr>
                        </m:ctrlPr>
                      </m:sSupPr>
                      <m:e>
                        <m:r>
                          <a:rPr lang="en-GB" i="1">
                            <a:latin typeface="Cambria Math" panose="02040503050406030204" pitchFamily="18" charset="0"/>
                          </a:rPr>
                          <m:t>𝑠</m:t>
                        </m:r>
                      </m:e>
                      <m:sup>
                        <m:r>
                          <a:rPr lang="en-GB" i="1">
                            <a:latin typeface="Cambria Math" panose="02040503050406030204" pitchFamily="18" charset="0"/>
                          </a:rPr>
                          <m:t>−1</m:t>
                        </m:r>
                      </m:sup>
                    </m:sSup>
                  </m:oMath>
                </a14:m>
                <a:r>
                  <a:rPr lang="en-GB" dirty="0">
                    <a:latin typeface="Candara" panose="020E0502030303020204" pitchFamily="34" charset="0"/>
                  </a:rPr>
                  <a:t> when </a:t>
                </a:r>
                <a14:m>
                  <m:oMath xmlns:m="http://schemas.openxmlformats.org/officeDocument/2006/math">
                    <m:r>
                      <a:rPr lang="en-GB" i="1">
                        <a:latin typeface="Cambria Math" panose="02040503050406030204" pitchFamily="18" charset="0"/>
                      </a:rPr>
                      <m:t>𝑥</m:t>
                    </m:r>
                    <m:r>
                      <a:rPr lang="en-GB" i="1">
                        <a:latin typeface="Cambria Math" panose="02040503050406030204" pitchFamily="18" charset="0"/>
                      </a:rPr>
                      <m:t>=8</m:t>
                    </m:r>
                  </m:oMath>
                </a14:m>
                <a:endParaRPr lang="en-GB" dirty="0">
                  <a:latin typeface="Candara" panose="020E0502030303020204" pitchFamily="34" charset="0"/>
                </a:endParaRPr>
              </a:p>
            </p:txBody>
          </p:sp>
        </mc:Choice>
        <mc:Fallback xmlns="">
          <p:sp>
            <p:nvSpPr>
              <p:cNvPr id="11" name="TextBox 10"/>
              <p:cNvSpPr txBox="1">
                <a:spLocks noRot="1" noChangeAspect="1" noMove="1" noResize="1" noEditPoints="1" noAdjustHandles="1" noChangeArrowheads="1" noChangeShapeType="1" noTextEdit="1"/>
              </p:cNvSpPr>
              <p:nvPr/>
            </p:nvSpPr>
            <p:spPr>
              <a:xfrm>
                <a:off x="4572000" y="454968"/>
                <a:ext cx="4572000" cy="2031325"/>
              </a:xfrm>
              <a:prstGeom prst="rect">
                <a:avLst/>
              </a:prstGeom>
              <a:blipFill>
                <a:blip r:embed="rId3"/>
                <a:stretch>
                  <a:fillRect l="-1067" t="-1802" r="-1733" b="-3904"/>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13" name="Rectangle 12">
                <a:extLst>
                  <a:ext uri="{FF2B5EF4-FFF2-40B4-BE49-F238E27FC236}">
                    <a16:creationId xmlns:a16="http://schemas.microsoft.com/office/drawing/2014/main" id="{2507DA73-C2D2-46BC-952C-9230E7B9C1D1}"/>
                  </a:ext>
                </a:extLst>
              </p:cNvPr>
              <p:cNvSpPr/>
              <p:nvPr/>
            </p:nvSpPr>
            <p:spPr>
              <a:xfrm>
                <a:off x="4572000" y="2486293"/>
                <a:ext cx="4572000" cy="400110"/>
              </a:xfrm>
              <a:prstGeom prst="rect">
                <a:avLst/>
              </a:prstGeom>
            </p:spPr>
            <p:txBody>
              <a:bodyPr wrap="square">
                <a:spAutoFit/>
              </a:bodyPr>
              <a:lstStyle/>
              <a:p>
                <a:pPr algn="ctr"/>
                <a14:m>
                  <m:oMathPara xmlns:m="http://schemas.openxmlformats.org/officeDocument/2006/math">
                    <m:oMathParaPr>
                      <m:jc m:val="centerGroup"/>
                    </m:oMathParaPr>
                    <m:oMath xmlns:m="http://schemas.openxmlformats.org/officeDocument/2006/math">
                      <m:r>
                        <a:rPr lang="en-GB" sz="2000" b="0" i="1" smtClean="0">
                          <a:solidFill>
                            <a:srgbClr val="FF0000"/>
                          </a:solidFill>
                          <a:latin typeface="Cambria Math" panose="02040503050406030204" pitchFamily="18" charset="0"/>
                        </a:rPr>
                        <m:t>0.024 </m:t>
                      </m:r>
                      <m:r>
                        <a:rPr lang="en-GB" sz="2000" b="0" i="1" smtClean="0">
                          <a:solidFill>
                            <a:srgbClr val="FF0000"/>
                          </a:solidFill>
                          <a:latin typeface="Cambria Math" panose="02040503050406030204" pitchFamily="18" charset="0"/>
                        </a:rPr>
                        <m:t>𝑐</m:t>
                      </m:r>
                      <m:sSup>
                        <m:sSupPr>
                          <m:ctrlPr>
                            <a:rPr lang="en-GB" sz="2000" b="0" i="1" smtClean="0">
                              <a:solidFill>
                                <a:srgbClr val="FF0000"/>
                              </a:solidFill>
                              <a:latin typeface="Cambria Math" panose="02040503050406030204" pitchFamily="18" charset="0"/>
                            </a:rPr>
                          </m:ctrlPr>
                        </m:sSupPr>
                        <m:e>
                          <m:r>
                            <a:rPr lang="en-GB" sz="2000" b="0" i="1" smtClean="0">
                              <a:solidFill>
                                <a:srgbClr val="FF0000"/>
                              </a:solidFill>
                              <a:latin typeface="Cambria Math" panose="02040503050406030204" pitchFamily="18" charset="0"/>
                            </a:rPr>
                            <m:t>𝑚</m:t>
                          </m:r>
                        </m:e>
                        <m:sup>
                          <m:r>
                            <a:rPr lang="en-GB" sz="2000" b="0" i="1" smtClean="0">
                              <a:solidFill>
                                <a:srgbClr val="FF0000"/>
                              </a:solidFill>
                              <a:latin typeface="Cambria Math" panose="02040503050406030204" pitchFamily="18" charset="0"/>
                            </a:rPr>
                            <m:t>2</m:t>
                          </m:r>
                        </m:sup>
                      </m:sSup>
                      <m:r>
                        <a:rPr lang="en-GB" sz="2000" b="0" i="1" smtClean="0">
                          <a:solidFill>
                            <a:srgbClr val="FF0000"/>
                          </a:solidFill>
                          <a:latin typeface="Cambria Math" panose="02040503050406030204" pitchFamily="18" charset="0"/>
                        </a:rPr>
                        <m:t> </m:t>
                      </m:r>
                      <m:sSup>
                        <m:sSupPr>
                          <m:ctrlPr>
                            <a:rPr lang="en-GB" sz="2000" b="0" i="1" smtClean="0">
                              <a:solidFill>
                                <a:srgbClr val="FF0000"/>
                              </a:solidFill>
                              <a:latin typeface="Cambria Math" panose="02040503050406030204" pitchFamily="18" charset="0"/>
                            </a:rPr>
                          </m:ctrlPr>
                        </m:sSupPr>
                        <m:e>
                          <m:r>
                            <a:rPr lang="en-GB" sz="2000" b="0" i="1" smtClean="0">
                              <a:solidFill>
                                <a:srgbClr val="FF0000"/>
                              </a:solidFill>
                              <a:latin typeface="Cambria Math" panose="02040503050406030204" pitchFamily="18" charset="0"/>
                            </a:rPr>
                            <m:t>𝑠</m:t>
                          </m:r>
                        </m:e>
                        <m:sup>
                          <m:r>
                            <a:rPr lang="en-GB" sz="2000" b="0" i="1" smtClean="0">
                              <a:solidFill>
                                <a:srgbClr val="FF0000"/>
                              </a:solidFill>
                              <a:latin typeface="Cambria Math" panose="02040503050406030204" pitchFamily="18" charset="0"/>
                            </a:rPr>
                            <m:t>−1</m:t>
                          </m:r>
                        </m:sup>
                      </m:sSup>
                    </m:oMath>
                  </m:oMathPara>
                </a14:m>
                <a:endParaRPr lang="en-GB" sz="2000" dirty="0">
                  <a:solidFill>
                    <a:srgbClr val="FF0000"/>
                  </a:solidFill>
                  <a:latin typeface="Candara" panose="020E0502030303020204" pitchFamily="34" charset="0"/>
                </a:endParaRPr>
              </a:p>
            </p:txBody>
          </p:sp>
        </mc:Choice>
        <mc:Fallback xmlns="">
          <p:sp>
            <p:nvSpPr>
              <p:cNvPr id="13" name="Rectangle 12">
                <a:extLst>
                  <a:ext uri="{FF2B5EF4-FFF2-40B4-BE49-F238E27FC236}">
                    <a16:creationId xmlns:a16="http://schemas.microsoft.com/office/drawing/2014/main" id="{2507DA73-C2D2-46BC-952C-9230E7B9C1D1}"/>
                  </a:ext>
                </a:extLst>
              </p:cNvPr>
              <p:cNvSpPr>
                <a:spLocks noRot="1" noChangeAspect="1" noMove="1" noResize="1" noEditPoints="1" noAdjustHandles="1" noChangeArrowheads="1" noChangeShapeType="1" noTextEdit="1"/>
              </p:cNvSpPr>
              <p:nvPr/>
            </p:nvSpPr>
            <p:spPr>
              <a:xfrm>
                <a:off x="4572000" y="2486293"/>
                <a:ext cx="4572000" cy="400110"/>
              </a:xfrm>
              <a:prstGeom prst="rect">
                <a:avLst/>
              </a:prstGeom>
              <a:blipFill>
                <a:blip r:embed="rId4"/>
                <a:stretch>
                  <a:fillRect/>
                </a:stretch>
              </a:blipFill>
            </p:spPr>
            <p:txBody>
              <a:bodyPr/>
              <a:lstStyle/>
              <a:p>
                <a:r>
                  <a:rPr lang="en-GB">
                    <a:noFill/>
                  </a:rPr>
                  <a:t> </a:t>
                </a:r>
              </a:p>
            </p:txBody>
          </p:sp>
        </mc:Fallback>
      </mc:AlternateContent>
    </p:spTree>
    <p:extLst>
      <p:ext uri="{BB962C8B-B14F-4D97-AF65-F5344CB8AC3E}">
        <p14:creationId xmlns:p14="http://schemas.microsoft.com/office/powerpoint/2010/main" val="14301949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3"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Straight Connector 3"/>
          <p:cNvCxnSpPr/>
          <p:nvPr/>
        </p:nvCxnSpPr>
        <p:spPr>
          <a:xfrm>
            <a:off x="0" y="457200"/>
            <a:ext cx="9144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 name="Straight Connector 4"/>
          <p:cNvCxnSpPr/>
          <p:nvPr/>
        </p:nvCxnSpPr>
        <p:spPr>
          <a:xfrm>
            <a:off x="4572000" y="0"/>
            <a:ext cx="0" cy="6858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 name="TextBox 7"/>
          <p:cNvSpPr txBox="1"/>
          <p:nvPr/>
        </p:nvSpPr>
        <p:spPr>
          <a:xfrm>
            <a:off x="0" y="0"/>
            <a:ext cx="4572000" cy="461665"/>
          </a:xfrm>
          <a:prstGeom prst="rect">
            <a:avLst/>
          </a:prstGeom>
          <a:noFill/>
        </p:spPr>
        <p:txBody>
          <a:bodyPr wrap="square" rtlCol="0">
            <a:spAutoFit/>
          </a:bodyPr>
          <a:lstStyle/>
          <a:p>
            <a:pPr algn="ctr"/>
            <a:r>
              <a:rPr lang="en-US" sz="2400" dirty="0">
                <a:latin typeface="Candara" panose="020E0502030303020204" pitchFamily="34" charset="0"/>
              </a:rPr>
              <a:t>Worked example</a:t>
            </a:r>
            <a:endParaRPr lang="en-GB" sz="2400" dirty="0">
              <a:latin typeface="Candara" panose="020E0502030303020204" pitchFamily="34" charset="0"/>
            </a:endParaRPr>
          </a:p>
        </p:txBody>
      </p:sp>
      <p:sp>
        <p:nvSpPr>
          <p:cNvPr id="9" name="TextBox 8"/>
          <p:cNvSpPr txBox="1"/>
          <p:nvPr/>
        </p:nvSpPr>
        <p:spPr>
          <a:xfrm>
            <a:off x="4572000" y="-4465"/>
            <a:ext cx="4572000" cy="461665"/>
          </a:xfrm>
          <a:prstGeom prst="rect">
            <a:avLst/>
          </a:prstGeom>
          <a:noFill/>
        </p:spPr>
        <p:txBody>
          <a:bodyPr wrap="square" rtlCol="0">
            <a:spAutoFit/>
          </a:bodyPr>
          <a:lstStyle/>
          <a:p>
            <a:pPr algn="ctr"/>
            <a:r>
              <a:rPr lang="en-US" sz="2400" dirty="0">
                <a:latin typeface="Candara" panose="020E0502030303020204" pitchFamily="34" charset="0"/>
              </a:rPr>
              <a:t>Your turn</a:t>
            </a:r>
            <a:endParaRPr lang="en-GB" sz="2400" dirty="0">
              <a:latin typeface="Candara" panose="020E0502030303020204" pitchFamily="34" charset="0"/>
            </a:endParaRPr>
          </a:p>
        </p:txBody>
      </p:sp>
      <mc:AlternateContent xmlns:mc="http://schemas.openxmlformats.org/markup-compatibility/2006" xmlns:a14="http://schemas.microsoft.com/office/drawing/2010/main">
        <mc:Choice Requires="a14">
          <p:sp>
            <p:nvSpPr>
              <p:cNvPr id="10" name="TextBox 9"/>
              <p:cNvSpPr txBox="1"/>
              <p:nvPr/>
            </p:nvSpPr>
            <p:spPr>
              <a:xfrm>
                <a:off x="0" y="457200"/>
                <a:ext cx="4572000" cy="2031325"/>
              </a:xfrm>
              <a:prstGeom prst="rect">
                <a:avLst/>
              </a:prstGeom>
              <a:noFill/>
            </p:spPr>
            <p:txBody>
              <a:bodyPr wrap="square" rtlCol="0">
                <a:spAutoFit/>
              </a:bodyPr>
              <a:lstStyle/>
              <a:p>
                <a:r>
                  <a:rPr lang="en-GB" dirty="0">
                    <a:latin typeface="Candara" panose="020E0502030303020204" pitchFamily="34" charset="0"/>
                  </a:rPr>
                  <a:t>A right circular cylindrical metal rod is expanding as it is heated. After </a:t>
                </a:r>
                <a14:m>
                  <m:oMath xmlns:m="http://schemas.openxmlformats.org/officeDocument/2006/math">
                    <m:r>
                      <a:rPr lang="en-GB" b="0" i="1" smtClean="0">
                        <a:latin typeface="Cambria Math" panose="02040503050406030204" pitchFamily="18" charset="0"/>
                      </a:rPr>
                      <m:t>𝑡</m:t>
                    </m:r>
                  </m:oMath>
                </a14:m>
                <a:r>
                  <a:rPr lang="en-GB" dirty="0">
                    <a:latin typeface="Candara" panose="020E0502030303020204" pitchFamily="34" charset="0"/>
                  </a:rPr>
                  <a:t> seconds the radius of the rod is </a:t>
                </a:r>
                <a14:m>
                  <m:oMath xmlns:m="http://schemas.openxmlformats.org/officeDocument/2006/math">
                    <m:r>
                      <a:rPr lang="en-GB" b="0" i="1" smtClean="0">
                        <a:latin typeface="Cambria Math" panose="02040503050406030204" pitchFamily="18" charset="0"/>
                      </a:rPr>
                      <m:t>𝑥</m:t>
                    </m:r>
                  </m:oMath>
                </a14:m>
                <a:r>
                  <a:rPr lang="en-GB" dirty="0">
                    <a:latin typeface="Candara" panose="020E0502030303020204" pitchFamily="34" charset="0"/>
                  </a:rPr>
                  <a:t> cm and the length of the rod is </a:t>
                </a:r>
                <a14:m>
                  <m:oMath xmlns:m="http://schemas.openxmlformats.org/officeDocument/2006/math">
                    <m:r>
                      <a:rPr lang="en-GB" b="0" i="1" smtClean="0">
                        <a:latin typeface="Cambria Math" panose="02040503050406030204" pitchFamily="18" charset="0"/>
                      </a:rPr>
                      <m:t>5</m:t>
                    </m:r>
                    <m:r>
                      <a:rPr lang="en-GB" b="0" i="1" smtClean="0">
                        <a:latin typeface="Cambria Math" panose="02040503050406030204" pitchFamily="18" charset="0"/>
                      </a:rPr>
                      <m:t>𝑥</m:t>
                    </m:r>
                  </m:oMath>
                </a14:m>
                <a:r>
                  <a:rPr lang="en-GB" dirty="0">
                    <a:latin typeface="Candara" panose="020E0502030303020204" pitchFamily="34" charset="0"/>
                  </a:rPr>
                  <a:t> cm. The cross-sectional area of the rod is increasing at the constant rate of </a:t>
                </a:r>
                <a14:m>
                  <m:oMath xmlns:m="http://schemas.openxmlformats.org/officeDocument/2006/math">
                    <m:r>
                      <a:rPr lang="en-GB" b="0" i="1" smtClean="0">
                        <a:latin typeface="Cambria Math" panose="02040503050406030204" pitchFamily="18" charset="0"/>
                      </a:rPr>
                      <m:t>0.016 </m:t>
                    </m:r>
                    <m:r>
                      <a:rPr lang="en-GB" b="0" i="1" smtClean="0">
                        <a:latin typeface="Cambria Math" panose="02040503050406030204" pitchFamily="18" charset="0"/>
                      </a:rPr>
                      <m:t>𝑐</m:t>
                    </m:r>
                    <m:sSup>
                      <m:sSupPr>
                        <m:ctrlPr>
                          <a:rPr lang="en-GB" b="0" i="1" smtClean="0">
                            <a:latin typeface="Cambria Math" panose="02040503050406030204" pitchFamily="18" charset="0"/>
                          </a:rPr>
                        </m:ctrlPr>
                      </m:sSupPr>
                      <m:e>
                        <m:r>
                          <a:rPr lang="en-GB" b="0" i="1" smtClean="0">
                            <a:latin typeface="Cambria Math" panose="02040503050406030204" pitchFamily="18" charset="0"/>
                          </a:rPr>
                          <m:t>𝑚</m:t>
                        </m:r>
                      </m:e>
                      <m:sup>
                        <m:r>
                          <a:rPr lang="en-GB" b="0" i="1" smtClean="0">
                            <a:latin typeface="Cambria Math" panose="02040503050406030204" pitchFamily="18" charset="0"/>
                          </a:rPr>
                          <m:t>2</m:t>
                        </m:r>
                      </m:sup>
                    </m:sSup>
                    <m:r>
                      <a:rPr lang="en-GB" b="0" i="1" smtClean="0">
                        <a:latin typeface="Cambria Math" panose="02040503050406030204" pitchFamily="18" charset="0"/>
                      </a:rPr>
                      <m:t> </m:t>
                    </m:r>
                    <m:sSup>
                      <m:sSupPr>
                        <m:ctrlPr>
                          <a:rPr lang="en-GB" b="0" i="1" smtClean="0">
                            <a:latin typeface="Cambria Math" panose="02040503050406030204" pitchFamily="18" charset="0"/>
                          </a:rPr>
                        </m:ctrlPr>
                      </m:sSupPr>
                      <m:e>
                        <m:r>
                          <a:rPr lang="en-GB" b="0" i="1" smtClean="0">
                            <a:latin typeface="Cambria Math" panose="02040503050406030204" pitchFamily="18" charset="0"/>
                          </a:rPr>
                          <m:t>𝑠</m:t>
                        </m:r>
                      </m:e>
                      <m:sup>
                        <m:r>
                          <a:rPr lang="en-GB" b="0" i="1" smtClean="0">
                            <a:latin typeface="Cambria Math" panose="02040503050406030204" pitchFamily="18" charset="0"/>
                          </a:rPr>
                          <m:t>−1</m:t>
                        </m:r>
                      </m:sup>
                    </m:sSup>
                  </m:oMath>
                </a14:m>
                <a:r>
                  <a:rPr lang="en-GB" dirty="0">
                    <a:latin typeface="Candara" panose="020E0502030303020204" pitchFamily="34" charset="0"/>
                  </a:rPr>
                  <a:t>. Find the rate of increase of the volume of the rod when </a:t>
                </a:r>
                <a14:m>
                  <m:oMath xmlns:m="http://schemas.openxmlformats.org/officeDocument/2006/math">
                    <m:r>
                      <a:rPr lang="en-GB" b="0" i="1" smtClean="0">
                        <a:latin typeface="Cambria Math" panose="02040503050406030204" pitchFamily="18" charset="0"/>
                      </a:rPr>
                      <m:t>𝑥</m:t>
                    </m:r>
                    <m:r>
                      <a:rPr lang="en-GB" b="0" i="1" smtClean="0">
                        <a:latin typeface="Cambria Math" panose="02040503050406030204" pitchFamily="18" charset="0"/>
                      </a:rPr>
                      <m:t>=4</m:t>
                    </m:r>
                  </m:oMath>
                </a14:m>
                <a:endParaRPr lang="en-GB" dirty="0">
                  <a:latin typeface="Candara" panose="020E0502030303020204" pitchFamily="34" charset="0"/>
                </a:endParaRPr>
              </a:p>
            </p:txBody>
          </p:sp>
        </mc:Choice>
        <mc:Fallback xmlns="">
          <p:sp>
            <p:nvSpPr>
              <p:cNvPr id="10" name="TextBox 9"/>
              <p:cNvSpPr txBox="1">
                <a:spLocks noRot="1" noChangeAspect="1" noMove="1" noResize="1" noEditPoints="1" noAdjustHandles="1" noChangeArrowheads="1" noChangeShapeType="1" noTextEdit="1"/>
              </p:cNvSpPr>
              <p:nvPr/>
            </p:nvSpPr>
            <p:spPr>
              <a:xfrm>
                <a:off x="0" y="457200"/>
                <a:ext cx="4572000" cy="2031325"/>
              </a:xfrm>
              <a:prstGeom prst="rect">
                <a:avLst/>
              </a:prstGeom>
              <a:blipFill>
                <a:blip r:embed="rId2"/>
                <a:stretch>
                  <a:fillRect l="-1067" t="-1502" r="-1067" b="-3904"/>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11" name="TextBox 10"/>
              <p:cNvSpPr txBox="1"/>
              <p:nvPr/>
            </p:nvSpPr>
            <p:spPr>
              <a:xfrm>
                <a:off x="4572000" y="454968"/>
                <a:ext cx="4572000" cy="2031325"/>
              </a:xfrm>
              <a:prstGeom prst="rect">
                <a:avLst/>
              </a:prstGeom>
              <a:noFill/>
            </p:spPr>
            <p:txBody>
              <a:bodyPr wrap="square" rtlCol="0">
                <a:spAutoFit/>
              </a:bodyPr>
              <a:lstStyle/>
              <a:p>
                <a:r>
                  <a:rPr lang="en-GB" dirty="0">
                    <a:latin typeface="Candara" panose="020E0502030303020204" pitchFamily="34" charset="0"/>
                  </a:rPr>
                  <a:t>A right circular cylindrical metal rod is expanding as it is heated. After </a:t>
                </a:r>
                <a14:m>
                  <m:oMath xmlns:m="http://schemas.openxmlformats.org/officeDocument/2006/math">
                    <m:r>
                      <a:rPr lang="en-GB" i="1">
                        <a:latin typeface="Cambria Math" panose="02040503050406030204" pitchFamily="18" charset="0"/>
                      </a:rPr>
                      <m:t>𝑡</m:t>
                    </m:r>
                  </m:oMath>
                </a14:m>
                <a:r>
                  <a:rPr lang="en-GB" dirty="0">
                    <a:latin typeface="Candara" panose="020E0502030303020204" pitchFamily="34" charset="0"/>
                  </a:rPr>
                  <a:t> seconds the radius of the rod is </a:t>
                </a:r>
                <a14:m>
                  <m:oMath xmlns:m="http://schemas.openxmlformats.org/officeDocument/2006/math">
                    <m:r>
                      <a:rPr lang="en-GB" i="1">
                        <a:latin typeface="Cambria Math" panose="02040503050406030204" pitchFamily="18" charset="0"/>
                      </a:rPr>
                      <m:t>𝑥</m:t>
                    </m:r>
                  </m:oMath>
                </a14:m>
                <a:r>
                  <a:rPr lang="en-GB" dirty="0">
                    <a:latin typeface="Candara" panose="020E0502030303020204" pitchFamily="34" charset="0"/>
                  </a:rPr>
                  <a:t> cm and the length of the rod is </a:t>
                </a:r>
                <a14:m>
                  <m:oMath xmlns:m="http://schemas.openxmlformats.org/officeDocument/2006/math">
                    <m:r>
                      <a:rPr lang="en-GB" i="1">
                        <a:latin typeface="Cambria Math" panose="02040503050406030204" pitchFamily="18" charset="0"/>
                      </a:rPr>
                      <m:t>5</m:t>
                    </m:r>
                    <m:r>
                      <a:rPr lang="en-GB" i="1">
                        <a:latin typeface="Cambria Math" panose="02040503050406030204" pitchFamily="18" charset="0"/>
                      </a:rPr>
                      <m:t>𝑥</m:t>
                    </m:r>
                  </m:oMath>
                </a14:m>
                <a:r>
                  <a:rPr lang="en-GB" dirty="0">
                    <a:latin typeface="Candara" panose="020E0502030303020204" pitchFamily="34" charset="0"/>
                  </a:rPr>
                  <a:t> cm. The cross-sectional area of the rod is increasing at the constant rate of </a:t>
                </a:r>
                <a14:m>
                  <m:oMath xmlns:m="http://schemas.openxmlformats.org/officeDocument/2006/math">
                    <m:r>
                      <a:rPr lang="en-GB" i="1">
                        <a:latin typeface="Cambria Math" panose="02040503050406030204" pitchFamily="18" charset="0"/>
                      </a:rPr>
                      <m:t>0.032 </m:t>
                    </m:r>
                    <m:r>
                      <a:rPr lang="en-GB" i="1">
                        <a:latin typeface="Cambria Math" panose="02040503050406030204" pitchFamily="18" charset="0"/>
                      </a:rPr>
                      <m:t>𝑐</m:t>
                    </m:r>
                    <m:sSup>
                      <m:sSupPr>
                        <m:ctrlPr>
                          <a:rPr lang="en-GB" i="1">
                            <a:latin typeface="Cambria Math" panose="02040503050406030204" pitchFamily="18" charset="0"/>
                          </a:rPr>
                        </m:ctrlPr>
                      </m:sSupPr>
                      <m:e>
                        <m:r>
                          <a:rPr lang="en-GB" i="1">
                            <a:latin typeface="Cambria Math" panose="02040503050406030204" pitchFamily="18" charset="0"/>
                          </a:rPr>
                          <m:t>𝑚</m:t>
                        </m:r>
                      </m:e>
                      <m:sup>
                        <m:r>
                          <a:rPr lang="en-GB" i="1">
                            <a:latin typeface="Cambria Math" panose="02040503050406030204" pitchFamily="18" charset="0"/>
                          </a:rPr>
                          <m:t>2</m:t>
                        </m:r>
                      </m:sup>
                    </m:sSup>
                    <m:r>
                      <a:rPr lang="en-GB" i="1">
                        <a:latin typeface="Cambria Math" panose="02040503050406030204" pitchFamily="18" charset="0"/>
                      </a:rPr>
                      <m:t> </m:t>
                    </m:r>
                    <m:sSup>
                      <m:sSupPr>
                        <m:ctrlPr>
                          <a:rPr lang="en-GB" i="1">
                            <a:latin typeface="Cambria Math" panose="02040503050406030204" pitchFamily="18" charset="0"/>
                          </a:rPr>
                        </m:ctrlPr>
                      </m:sSupPr>
                      <m:e>
                        <m:r>
                          <a:rPr lang="en-GB" i="1">
                            <a:latin typeface="Cambria Math" panose="02040503050406030204" pitchFamily="18" charset="0"/>
                          </a:rPr>
                          <m:t>𝑠</m:t>
                        </m:r>
                      </m:e>
                      <m:sup>
                        <m:r>
                          <a:rPr lang="en-GB" i="1">
                            <a:latin typeface="Cambria Math" panose="02040503050406030204" pitchFamily="18" charset="0"/>
                          </a:rPr>
                          <m:t>−1</m:t>
                        </m:r>
                      </m:sup>
                    </m:sSup>
                  </m:oMath>
                </a14:m>
                <a:r>
                  <a:rPr lang="en-GB" dirty="0">
                    <a:latin typeface="Candara" panose="020E0502030303020204" pitchFamily="34" charset="0"/>
                  </a:rPr>
                  <a:t>. Find the rate of increase of the volume of the rod when </a:t>
                </a:r>
                <a14:m>
                  <m:oMath xmlns:m="http://schemas.openxmlformats.org/officeDocument/2006/math">
                    <m:r>
                      <a:rPr lang="en-GB" i="1">
                        <a:latin typeface="Cambria Math" panose="02040503050406030204" pitchFamily="18" charset="0"/>
                      </a:rPr>
                      <m:t>𝑥</m:t>
                    </m:r>
                    <m:r>
                      <a:rPr lang="en-GB" i="1">
                        <a:latin typeface="Cambria Math" panose="02040503050406030204" pitchFamily="18" charset="0"/>
                      </a:rPr>
                      <m:t>=2</m:t>
                    </m:r>
                  </m:oMath>
                </a14:m>
                <a:endParaRPr lang="en-GB" dirty="0">
                  <a:latin typeface="Candara" panose="020E0502030303020204" pitchFamily="34" charset="0"/>
                </a:endParaRPr>
              </a:p>
            </p:txBody>
          </p:sp>
        </mc:Choice>
        <mc:Fallback xmlns="">
          <p:sp>
            <p:nvSpPr>
              <p:cNvPr id="11" name="TextBox 10"/>
              <p:cNvSpPr txBox="1">
                <a:spLocks noRot="1" noChangeAspect="1" noMove="1" noResize="1" noEditPoints="1" noAdjustHandles="1" noChangeArrowheads="1" noChangeShapeType="1" noTextEdit="1"/>
              </p:cNvSpPr>
              <p:nvPr/>
            </p:nvSpPr>
            <p:spPr>
              <a:xfrm>
                <a:off x="4572000" y="454968"/>
                <a:ext cx="4572000" cy="2031325"/>
              </a:xfrm>
              <a:prstGeom prst="rect">
                <a:avLst/>
              </a:prstGeom>
              <a:blipFill>
                <a:blip r:embed="rId3"/>
                <a:stretch>
                  <a:fillRect l="-1067" t="-1802" r="-1067" b="-3904"/>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13" name="Rectangle 12">
                <a:extLst>
                  <a:ext uri="{FF2B5EF4-FFF2-40B4-BE49-F238E27FC236}">
                    <a16:creationId xmlns:a16="http://schemas.microsoft.com/office/drawing/2014/main" id="{2507DA73-C2D2-46BC-952C-9230E7B9C1D1}"/>
                  </a:ext>
                </a:extLst>
              </p:cNvPr>
              <p:cNvSpPr/>
              <p:nvPr/>
            </p:nvSpPr>
            <p:spPr>
              <a:xfrm>
                <a:off x="4572000" y="2486293"/>
                <a:ext cx="4572000" cy="400110"/>
              </a:xfrm>
              <a:prstGeom prst="rect">
                <a:avLst/>
              </a:prstGeom>
            </p:spPr>
            <p:txBody>
              <a:bodyPr wrap="square">
                <a:spAutoFit/>
              </a:bodyPr>
              <a:lstStyle/>
              <a:p>
                <a:pPr algn="ctr"/>
                <a14:m>
                  <m:oMathPara xmlns:m="http://schemas.openxmlformats.org/officeDocument/2006/math">
                    <m:oMathParaPr>
                      <m:jc m:val="centerGroup"/>
                    </m:oMathParaPr>
                    <m:oMath xmlns:m="http://schemas.openxmlformats.org/officeDocument/2006/math">
                      <m:r>
                        <a:rPr lang="en-GB" sz="2000" b="0" i="1" smtClean="0">
                          <a:solidFill>
                            <a:srgbClr val="FF0000"/>
                          </a:solidFill>
                          <a:latin typeface="Cambria Math" panose="02040503050406030204" pitchFamily="18" charset="0"/>
                        </a:rPr>
                        <m:t>0.48 </m:t>
                      </m:r>
                      <m:r>
                        <a:rPr lang="en-GB" sz="2000" b="0" i="1" smtClean="0">
                          <a:solidFill>
                            <a:srgbClr val="FF0000"/>
                          </a:solidFill>
                          <a:latin typeface="Cambria Math" panose="02040503050406030204" pitchFamily="18" charset="0"/>
                        </a:rPr>
                        <m:t>𝑐</m:t>
                      </m:r>
                      <m:sSup>
                        <m:sSupPr>
                          <m:ctrlPr>
                            <a:rPr lang="en-GB" sz="2000" b="0" i="1" smtClean="0">
                              <a:solidFill>
                                <a:srgbClr val="FF0000"/>
                              </a:solidFill>
                              <a:latin typeface="Cambria Math" panose="02040503050406030204" pitchFamily="18" charset="0"/>
                            </a:rPr>
                          </m:ctrlPr>
                        </m:sSupPr>
                        <m:e>
                          <m:r>
                            <a:rPr lang="en-GB" sz="2000" b="0" i="1" smtClean="0">
                              <a:solidFill>
                                <a:srgbClr val="FF0000"/>
                              </a:solidFill>
                              <a:latin typeface="Cambria Math" panose="02040503050406030204" pitchFamily="18" charset="0"/>
                            </a:rPr>
                            <m:t>𝑚</m:t>
                          </m:r>
                        </m:e>
                        <m:sup>
                          <m:r>
                            <a:rPr lang="en-GB" sz="2000" b="0" i="1" smtClean="0">
                              <a:solidFill>
                                <a:srgbClr val="FF0000"/>
                              </a:solidFill>
                              <a:latin typeface="Cambria Math" panose="02040503050406030204" pitchFamily="18" charset="0"/>
                            </a:rPr>
                            <m:t>3</m:t>
                          </m:r>
                        </m:sup>
                      </m:sSup>
                      <m:r>
                        <a:rPr lang="en-GB" sz="2000" b="0" i="1" smtClean="0">
                          <a:solidFill>
                            <a:srgbClr val="FF0000"/>
                          </a:solidFill>
                          <a:latin typeface="Cambria Math" panose="02040503050406030204" pitchFamily="18" charset="0"/>
                        </a:rPr>
                        <m:t> </m:t>
                      </m:r>
                      <m:sSup>
                        <m:sSupPr>
                          <m:ctrlPr>
                            <a:rPr lang="en-GB" sz="2000" b="0" i="1" smtClean="0">
                              <a:solidFill>
                                <a:srgbClr val="FF0000"/>
                              </a:solidFill>
                              <a:latin typeface="Cambria Math" panose="02040503050406030204" pitchFamily="18" charset="0"/>
                            </a:rPr>
                          </m:ctrlPr>
                        </m:sSupPr>
                        <m:e>
                          <m:r>
                            <a:rPr lang="en-GB" sz="2000" b="0" i="1" smtClean="0">
                              <a:solidFill>
                                <a:srgbClr val="FF0000"/>
                              </a:solidFill>
                              <a:latin typeface="Cambria Math" panose="02040503050406030204" pitchFamily="18" charset="0"/>
                            </a:rPr>
                            <m:t>𝑠</m:t>
                          </m:r>
                        </m:e>
                        <m:sup>
                          <m:r>
                            <a:rPr lang="en-GB" sz="2000" b="0" i="1" smtClean="0">
                              <a:solidFill>
                                <a:srgbClr val="FF0000"/>
                              </a:solidFill>
                              <a:latin typeface="Cambria Math" panose="02040503050406030204" pitchFamily="18" charset="0"/>
                            </a:rPr>
                            <m:t>−1</m:t>
                          </m:r>
                        </m:sup>
                      </m:sSup>
                    </m:oMath>
                  </m:oMathPara>
                </a14:m>
                <a:endParaRPr lang="en-GB" sz="2000" dirty="0">
                  <a:solidFill>
                    <a:srgbClr val="FF0000"/>
                  </a:solidFill>
                  <a:latin typeface="Candara" panose="020E0502030303020204" pitchFamily="34" charset="0"/>
                </a:endParaRPr>
              </a:p>
            </p:txBody>
          </p:sp>
        </mc:Choice>
        <mc:Fallback xmlns="">
          <p:sp>
            <p:nvSpPr>
              <p:cNvPr id="13" name="Rectangle 12">
                <a:extLst>
                  <a:ext uri="{FF2B5EF4-FFF2-40B4-BE49-F238E27FC236}">
                    <a16:creationId xmlns:a16="http://schemas.microsoft.com/office/drawing/2014/main" id="{2507DA73-C2D2-46BC-952C-9230E7B9C1D1}"/>
                  </a:ext>
                </a:extLst>
              </p:cNvPr>
              <p:cNvSpPr>
                <a:spLocks noRot="1" noChangeAspect="1" noMove="1" noResize="1" noEditPoints="1" noAdjustHandles="1" noChangeArrowheads="1" noChangeShapeType="1" noTextEdit="1"/>
              </p:cNvSpPr>
              <p:nvPr/>
            </p:nvSpPr>
            <p:spPr>
              <a:xfrm>
                <a:off x="4572000" y="2486293"/>
                <a:ext cx="4572000" cy="400110"/>
              </a:xfrm>
              <a:prstGeom prst="rect">
                <a:avLst/>
              </a:prstGeom>
              <a:blipFill>
                <a:blip r:embed="rId4"/>
                <a:stretch>
                  <a:fillRect/>
                </a:stretch>
              </a:blipFill>
            </p:spPr>
            <p:txBody>
              <a:bodyPr/>
              <a:lstStyle/>
              <a:p>
                <a:r>
                  <a:rPr lang="en-GB">
                    <a:noFill/>
                  </a:rPr>
                  <a:t> </a:t>
                </a:r>
              </a:p>
            </p:txBody>
          </p:sp>
        </mc:Fallback>
      </mc:AlternateContent>
    </p:spTree>
    <p:extLst>
      <p:ext uri="{BB962C8B-B14F-4D97-AF65-F5344CB8AC3E}">
        <p14:creationId xmlns:p14="http://schemas.microsoft.com/office/powerpoint/2010/main" val="22122844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3"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C5F4A154C4641E49BD6DB2899EAF25E9" ma:contentTypeVersion="14" ma:contentTypeDescription="Create a new document." ma:contentTypeScope="" ma:versionID="f3eecc50e9b07754bbdd7d7f84a5a0e8">
  <xsd:schema xmlns:xsd="http://www.w3.org/2001/XMLSchema" xmlns:xs="http://www.w3.org/2001/XMLSchema" xmlns:p="http://schemas.microsoft.com/office/2006/metadata/properties" xmlns:ns3="78db98b4-7c56-4667-9532-fea666d1edab" xmlns:ns4="00eee050-7eda-4a68-8825-514e694f5f09" targetNamespace="http://schemas.microsoft.com/office/2006/metadata/properties" ma:root="true" ma:fieldsID="a84750f097cb468e172277703b223c85" ns3:_="" ns4:_="">
    <xsd:import namespace="78db98b4-7c56-4667-9532-fea666d1edab"/>
    <xsd:import namespace="00eee050-7eda-4a68-8825-514e694f5f09"/>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OCR" minOccurs="0"/>
                <xsd:element ref="ns3:MediaServiceGenerationTime" minOccurs="0"/>
                <xsd:element ref="ns3:MediaServiceEventHashCode" minOccurs="0"/>
                <xsd:element ref="ns3:MediaServiceAutoKeyPoints" minOccurs="0"/>
                <xsd:element ref="ns3:MediaServiceKeyPoints" minOccurs="0"/>
                <xsd:element ref="ns3:MediaServiceLocation" minOccurs="0"/>
                <xsd:element ref="ns4:SharedWithUsers" minOccurs="0"/>
                <xsd:element ref="ns4:SharedWithDetails" minOccurs="0"/>
                <xsd:element ref="ns4:SharingHintHash" minOccurs="0"/>
                <xsd:element ref="ns3: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8db98b4-7c56-4667-9532-fea666d1edab"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element name="MediaServiceLocation" ma:index="17" nillable="true" ma:displayName="Location" ma:internalName="MediaServiceLocation" ma:readOnly="true">
      <xsd:simpleType>
        <xsd:restriction base="dms:Text"/>
      </xsd:simpleType>
    </xsd:element>
    <xsd:element name="MediaLengthInSeconds" ma:index="21" nillable="true" ma:displayName="Length (seconds)"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00eee050-7eda-4a68-8825-514e694f5f09"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40485C21-EA61-40F7-993C-7A41186B394F}">
  <ds:schemaRefs>
    <ds:schemaRef ds:uri="http://schemas.microsoft.com/sharepoint/v3/contenttype/forms"/>
  </ds:schemaRefs>
</ds:datastoreItem>
</file>

<file path=customXml/itemProps2.xml><?xml version="1.0" encoding="utf-8"?>
<ds:datastoreItem xmlns:ds="http://schemas.openxmlformats.org/officeDocument/2006/customXml" ds:itemID="{62EF2531-2A10-4C64-A09D-F45CE72929B5}">
  <ds:schemaRefs>
    <ds:schemaRef ds:uri="http://purl.org/dc/terms/"/>
    <ds:schemaRef ds:uri="http://schemas.microsoft.com/office/infopath/2007/PartnerControls"/>
    <ds:schemaRef ds:uri="http://schemas.microsoft.com/office/2006/documentManagement/types"/>
    <ds:schemaRef ds:uri="http://purl.org/dc/elements/1.1/"/>
    <ds:schemaRef ds:uri="http://schemas.microsoft.com/office/2006/metadata/properties"/>
    <ds:schemaRef ds:uri="78db98b4-7c56-4667-9532-fea666d1edab"/>
    <ds:schemaRef ds:uri="http://schemas.openxmlformats.org/package/2006/metadata/core-properties"/>
    <ds:schemaRef ds:uri="00eee050-7eda-4a68-8825-514e694f5f09"/>
    <ds:schemaRef ds:uri="http://www.w3.org/XML/1998/namespace"/>
    <ds:schemaRef ds:uri="http://purl.org/dc/dcmitype/"/>
  </ds:schemaRefs>
</ds:datastoreItem>
</file>

<file path=customXml/itemProps3.xml><?xml version="1.0" encoding="utf-8"?>
<ds:datastoreItem xmlns:ds="http://schemas.openxmlformats.org/officeDocument/2006/customXml" ds:itemID="{63197977-E072-4D86-B79F-92CD692081A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8db98b4-7c56-4667-9532-fea666d1edab"/>
    <ds:schemaRef ds:uri="00eee050-7eda-4a68-8825-514e694f5f0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20825</TotalTime>
  <Words>747</Words>
  <Application>Microsoft Office PowerPoint</Application>
  <PresentationFormat>On-screen Show (4:3)</PresentationFormat>
  <Paragraphs>34</Paragraphs>
  <Slides>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vt:i4>
      </vt:variant>
    </vt:vector>
  </HeadingPairs>
  <TitlesOfParts>
    <vt:vector size="10" baseType="lpstr">
      <vt:lpstr>Arial</vt:lpstr>
      <vt:lpstr>Cambria Math</vt:lpstr>
      <vt:lpstr>Candara</vt:lpstr>
      <vt:lpstr>Office Theme</vt:lpstr>
      <vt:lpstr>9.10) Rates of change</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Algebra</dc:title>
  <dc:creator>cspeller</dc:creator>
  <cp:lastModifiedBy>Mr G Westwater (Staff)</cp:lastModifiedBy>
  <cp:revision>542</cp:revision>
  <dcterms:created xsi:type="dcterms:W3CDTF">2020-05-18T02:11:06Z</dcterms:created>
  <dcterms:modified xsi:type="dcterms:W3CDTF">2021-09-05T10:48:07Z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0x010100C5F4A154C4641E49BD6DB2899EAF25E9</vt:lpwstr>
  </property>
</Properties>
</file>