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00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4.png"/><Relationship Id="rId2" Type="http://schemas.openxmlformats.org/officeDocument/2006/relationships/image" Target="../media/image11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7.png"/><Relationship Id="rId2" Type="http://schemas.openxmlformats.org/officeDocument/2006/relationships/image" Target="../media/image11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0.png"/><Relationship Id="rId2" Type="http://schemas.openxmlformats.org/officeDocument/2006/relationships/image" Target="../media/image11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3.png"/><Relationship Id="rId2" Type="http://schemas.openxmlformats.org/officeDocument/2006/relationships/image" Target="../media/image11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6.png"/><Relationship Id="rId2" Type="http://schemas.openxmlformats.org/officeDocument/2006/relationships/image" Target="../media/image11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9.9) Using second derivatives</a:t>
            </a:r>
          </a:p>
        </p:txBody>
      </p:sp>
    </p:spTree>
    <p:extLst>
      <p:ext uri="{BB962C8B-B14F-4D97-AF65-F5344CB8AC3E}">
        <p14:creationId xmlns:p14="http://schemas.microsoft.com/office/powerpoint/2010/main" val="68089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interval on which the function is concave: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interval on which the function is concave: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 r="-1867" b="-5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63934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3934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31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interval on which the function is convex: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interval on which the function is convex: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 r="-1867" b="-5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63934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3934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81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function is convex for all real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function is convex for all real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63934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393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8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if there is a point of inflection on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if there is a point of inflection on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63934"/>
                <a:ext cx="4572000" cy="2113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No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Either side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=−5,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always positive.</a:t>
                </a:r>
              </a:p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Therefore local minimum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(−5, 0)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3934"/>
                <a:ext cx="4572000" cy="2113399"/>
              </a:xfrm>
              <a:prstGeom prst="rect">
                <a:avLst/>
              </a:prstGeom>
              <a:blipFill>
                <a:blip r:embed="rId4"/>
                <a:stretch>
                  <a:fillRect t="-1441" b="-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88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C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where C is convex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6730"/>
              </a:xfrm>
              <a:prstGeom prst="rect">
                <a:avLst/>
              </a:prstGeom>
              <a:blipFill>
                <a:blip r:embed="rId2"/>
                <a:stretch>
                  <a:fillRect l="-1067" t="-2618" b="-7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C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where C is convex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6730"/>
              </a:xfrm>
              <a:prstGeom prst="rect">
                <a:avLst/>
              </a:prstGeom>
              <a:blipFill>
                <a:blip r:embed="rId3"/>
                <a:stretch>
                  <a:fillRect l="-1067" t="-3141" b="-78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35430"/>
                <a:ext cx="4572000" cy="539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35430"/>
                <a:ext cx="4572000" cy="539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380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20823</TotalTime>
  <Words>458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9.9) Using second derivatives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2021-09-05T10:46:08Z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