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49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8.png"/><Relationship Id="rId2" Type="http://schemas.openxmlformats.org/officeDocument/2006/relationships/image" Target="../media/image11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1.png"/><Relationship Id="rId2" Type="http://schemas.openxmlformats.org/officeDocument/2006/relationships/image" Target="../media/image1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3.png"/><Relationship Id="rId2" Type="http://schemas.openxmlformats.org/officeDocument/2006/relationships/image" Target="../media/image9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9.png"/><Relationship Id="rId2" Type="http://schemas.openxmlformats.org/officeDocument/2006/relationships/image" Target="../media/image9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4.png"/><Relationship Id="rId2" Type="http://schemas.openxmlformats.org/officeDocument/2006/relationships/image" Target="../media/image1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7.png"/><Relationship Id="rId2" Type="http://schemas.openxmlformats.org/officeDocument/2006/relationships/image" Target="../media/image1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0.png"/><Relationship Id="rId2" Type="http://schemas.openxmlformats.org/officeDocument/2006/relationships/image" Target="../media/image1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3.png"/><Relationship Id="rId2" Type="http://schemas.openxmlformats.org/officeDocument/2006/relationships/image" Target="../media/image1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6.png"/><Relationship Id="rId2" Type="http://schemas.openxmlformats.org/officeDocument/2006/relationships/image" Target="../media/image11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9.png"/><Relationship Id="rId2" Type="http://schemas.openxmlformats.org/officeDocument/2006/relationships/image" Target="../media/image11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2.png"/><Relationship Id="rId2" Type="http://schemas.openxmlformats.org/officeDocument/2006/relationships/image" Target="../media/image11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5.png"/><Relationship Id="rId2" Type="http://schemas.openxmlformats.org/officeDocument/2006/relationships/image" Target="../media/image11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9.8) Implicit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384295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curve is described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=−12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gradient of the curve at the points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curve is described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gradient of the curve at the points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1156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(−8, 16)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(−8, 8)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1156214"/>
              </a:xfrm>
              <a:prstGeom prst="rect">
                <a:avLst/>
              </a:prstGeom>
              <a:blipFill>
                <a:blip r:embed="rId4"/>
                <a:stretch>
                  <a:fillRect b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32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43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=−75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43436"/>
              </a:xfrm>
              <a:prstGeom prst="rect">
                <a:avLst/>
              </a:prstGeom>
              <a:blipFill>
                <a:blip r:embed="rId2"/>
                <a:stretch>
                  <a:fillRect l="-1333" b="-5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43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43436"/>
              </a:xfrm>
              <a:prstGeom prst="rect">
                <a:avLst/>
              </a:prstGeom>
              <a:blipFill>
                <a:blip r:embed="rId3"/>
                <a:stretch>
                  <a:fillRect l="-1333" b="-5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340422"/>
                <a:ext cx="4572000" cy="783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0422"/>
                <a:ext cx="4572000" cy="7837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0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to the curve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integers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31216"/>
              </a:xfrm>
              <a:prstGeom prst="rect">
                <a:avLst/>
              </a:prstGeom>
              <a:blipFill>
                <a:blip r:embed="rId2"/>
                <a:stretch>
                  <a:fillRect l="-667" t="-1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to the curve 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integers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31216"/>
              </a:xfrm>
              <a:prstGeom prst="rect">
                <a:avLst/>
              </a:prstGeom>
              <a:blipFill>
                <a:blip r:embed="rId3"/>
                <a:stretch>
                  <a:fillRect l="-667" t="-1124" b="-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01896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−37=0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1896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62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normal(s) to the curve at the point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normal(s) to the curve at the point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en-GB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at</m:t>
                      </m:r>
                      <m:r>
                        <m:rPr>
                          <m:nor/>
                        </m:rPr>
                        <a:rPr lang="en-GB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(0,0)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+4=0</m:t>
                      </m:r>
                      <m:r>
                        <m:rPr>
                          <m:nor/>
                        </m:rPr>
                        <a:rPr lang="en-GB" sz="2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at</m:t>
                      </m:r>
                      <m:r>
                        <m:rPr>
                          <m:nor/>
                        </m:rPr>
                        <a:rPr lang="en-GB" sz="2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(0, 1)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00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52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86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5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509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305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0888"/>
              </a:xfrm>
              <a:prstGeom prst="rect">
                <a:avLst/>
              </a:prstGeom>
              <a:blipFill>
                <a:blip r:embed="rId2"/>
                <a:stretch>
                  <a:fillRect l="-2000" t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2947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942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25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25217"/>
              </a:xfrm>
              <a:prstGeom prst="rect">
                <a:avLst/>
              </a:prstGeom>
              <a:blipFill>
                <a:blip r:embed="rId2"/>
                <a:stretch>
                  <a:fillRect l="-2000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9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93605"/>
              </a:xfrm>
              <a:prstGeom prst="rect">
                <a:avLst/>
              </a:prstGeom>
              <a:blipFill>
                <a:blip r:embed="rId3"/>
                <a:stretch>
                  <a:fillRect l="-2000" b="-7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896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8965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44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5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given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5384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5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given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5843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2579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12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20822</TotalTime>
  <Words>1040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Candara</vt:lpstr>
      <vt:lpstr>Office Theme</vt:lpstr>
      <vt:lpstr>9.8) Implicit 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540</cp:revision>
  <dcterms:created xsi:type="dcterms:W3CDTF">2020-05-18T02:11:06Z</dcterms:created>
  <dcterms:modified xsi:type="dcterms:W3CDTF">2021-09-05T10:44:55Z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