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29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1.png"/><Relationship Id="rId2" Type="http://schemas.openxmlformats.org/officeDocument/2006/relationships/image" Target="../media/image9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0.png"/><Relationship Id="rId2" Type="http://schemas.openxmlformats.org/officeDocument/2006/relationships/image" Target="../media/image9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7.png"/><Relationship Id="rId2" Type="http://schemas.openxmlformats.org/officeDocument/2006/relationships/image" Target="../media/image9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3.png"/><Relationship Id="rId2" Type="http://schemas.openxmlformats.org/officeDocument/2006/relationships/image" Target="../media/image9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6.png"/><Relationship Id="rId2" Type="http://schemas.openxmlformats.org/officeDocument/2006/relationships/image" Target="../media/image93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9.6) Transforming trigonometric graphs</a:t>
            </a:r>
          </a:p>
        </p:txBody>
      </p:sp>
    </p:spTree>
    <p:extLst>
      <p:ext uri="{BB962C8B-B14F-4D97-AF65-F5344CB8AC3E}">
        <p14:creationId xmlns:p14="http://schemas.microsoft.com/office/powerpoint/2010/main" val="6742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4E463876-AE9C-4411-897F-8417767414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0188" y="822068"/>
            <a:ext cx="4330607" cy="528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67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−45°)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+45°</m:t>
                            </m:r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68947FA1-3A6C-40BF-9A8C-C420049A5A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9252" y="822068"/>
            <a:ext cx="3972479" cy="346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6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18669B3-91EF-4FDD-9DA9-0CCCCE2B20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9138" y="1054087"/>
            <a:ext cx="3867690" cy="310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7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139321"/>
              </a:xfrm>
              <a:prstGeom prst="rect">
                <a:avLst/>
              </a:prstGeom>
              <a:blipFill>
                <a:blip r:embed="rId2"/>
                <a:stretch>
                  <a:fillRect l="-1067" t="-971" b="-2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C29460D-94B1-4369-9C5F-8C64250F11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6296" y="918865"/>
            <a:ext cx="3753374" cy="328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106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06870"/>
              </a:xfrm>
              <a:prstGeom prst="rect">
                <a:avLst/>
              </a:prstGeom>
              <a:blipFill>
                <a:blip r:embed="rId3"/>
                <a:stretch>
                  <a:fillRect l="-1067" b="-60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A125E70-8163-49B4-BC58-413B09CB00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8275" y="1026718"/>
            <a:ext cx="3982109" cy="319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0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16128</TotalTime>
  <Words>219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9.6) Transforming trigonometric graphs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587</cp:revision>
  <dcterms:created xsi:type="dcterms:W3CDTF">2020-05-18T02:11:06Z</dcterms:created>
  <dcterms:modified xsi:type="dcterms:W3CDTF">2021-09-02T20:45:51Z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