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6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5.png"/><Relationship Id="rId2" Type="http://schemas.openxmlformats.org/officeDocument/2006/relationships/image" Target="../media/image11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8.png"/><Relationship Id="rId2" Type="http://schemas.openxmlformats.org/officeDocument/2006/relationships/image" Target="../media/image11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0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1.png"/><Relationship Id="rId2" Type="http://schemas.openxmlformats.org/officeDocument/2006/relationships/image" Target="../media/image1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9.7) Parametric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138631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gradient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on the curve given parametrically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,     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r="-533" b="-19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gradient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on the curve given parametrically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,     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>
                          <a:latin typeface="Cambria Math" panose="02040503050406030204" pitchFamily="18" charset="0"/>
                        </a:rPr>
                        <m:t>+1,  </m:t>
                      </m:r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r="-533" b="-19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378298"/>
                <a:ext cx="4572000" cy="611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8298"/>
                <a:ext cx="4572000" cy="611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01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93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tangent at the point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to the curve with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=8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0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93212"/>
              </a:xfrm>
              <a:prstGeom prst="rect">
                <a:avLst/>
              </a:prstGeom>
              <a:blipFill>
                <a:blip r:embed="rId2"/>
                <a:stretch>
                  <a:fillRect l="-667" t="-1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tangent at the point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to the curve with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87954"/>
              </a:xfrm>
              <a:prstGeom prst="rect">
                <a:avLst/>
              </a:prstGeom>
              <a:blipFill>
                <a:blip r:embed="rId3"/>
                <a:stretch>
                  <a:fillRect l="-667" t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42922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922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3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equation of the normal at the point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to the curve with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=7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92470"/>
              </a:xfrm>
              <a:prstGeom prst="rect">
                <a:avLst/>
              </a:prstGeom>
              <a:blipFill>
                <a:blip r:embed="rId2"/>
                <a:stretch>
                  <a:fillRect l="-1067" t="-2358" b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equation of the normal at the point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to the curve with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92470"/>
              </a:xfrm>
              <a:prstGeom prst="rect">
                <a:avLst/>
              </a:prstGeom>
              <a:blipFill>
                <a:blip r:embed="rId3"/>
                <a:stretch>
                  <a:fillRect l="-1067" t="-2830" b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47438"/>
                <a:ext cx="4572000" cy="675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7438"/>
                <a:ext cx="4572000" cy="6751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64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20821</TotalTime>
  <Words>323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9.7) Parametric differentiation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539</cp:revision>
  <dcterms:created xsi:type="dcterms:W3CDTF">2020-05-18T02:11:06Z</dcterms:created>
  <dcterms:modified xsi:type="dcterms:W3CDTF">2021-09-05T10:44:02Z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