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5937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1.png"/><Relationship Id="rId2" Type="http://schemas.openxmlformats.org/officeDocument/2006/relationships/image" Target="../media/image110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0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4.png"/><Relationship Id="rId2" Type="http://schemas.openxmlformats.org/officeDocument/2006/relationships/image" Target="../media/image110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0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7.png"/><Relationship Id="rId2" Type="http://schemas.openxmlformats.org/officeDocument/2006/relationships/image" Target="../media/image110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0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0.png"/><Relationship Id="rId2" Type="http://schemas.openxmlformats.org/officeDocument/2006/relationships/image" Target="../media/image110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3.png"/><Relationship Id="rId2" Type="http://schemas.openxmlformats.org/officeDocument/2006/relationships/image" Target="../media/image11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6.png"/><Relationship Id="rId2" Type="http://schemas.openxmlformats.org/officeDocument/2006/relationships/image" Target="../media/image111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9.png"/><Relationship Id="rId2" Type="http://schemas.openxmlformats.org/officeDocument/2006/relationships/image" Target="../media/image111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2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22.png"/><Relationship Id="rId2" Type="http://schemas.openxmlformats.org/officeDocument/2006/relationships/image" Target="../media/image112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77.png"/><Relationship Id="rId2" Type="http://schemas.openxmlformats.org/officeDocument/2006/relationships/image" Target="../media/image107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7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80.png"/><Relationship Id="rId2" Type="http://schemas.openxmlformats.org/officeDocument/2006/relationships/image" Target="../media/image107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8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83.png"/><Relationship Id="rId2" Type="http://schemas.openxmlformats.org/officeDocument/2006/relationships/image" Target="../media/image108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8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86.png"/><Relationship Id="rId2" Type="http://schemas.openxmlformats.org/officeDocument/2006/relationships/image" Target="../media/image108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8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89.png"/><Relationship Id="rId2" Type="http://schemas.openxmlformats.org/officeDocument/2006/relationships/image" Target="../media/image108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9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92.png"/><Relationship Id="rId2" Type="http://schemas.openxmlformats.org/officeDocument/2006/relationships/image" Target="../media/image109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9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95.png"/><Relationship Id="rId2" Type="http://schemas.openxmlformats.org/officeDocument/2006/relationships/image" Target="../media/image109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9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98.png"/><Relationship Id="rId2" Type="http://schemas.openxmlformats.org/officeDocument/2006/relationships/image" Target="../media/image109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9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331200" cy="527222"/>
          </a:xfrm>
        </p:spPr>
        <p:txBody>
          <a:bodyPr/>
          <a:lstStyle/>
          <a:p>
            <a:r>
              <a:rPr lang="en-GB" dirty="0"/>
              <a:t>9.6) Differentiating trigonometric functions</a:t>
            </a:r>
          </a:p>
        </p:txBody>
      </p:sp>
    </p:spTree>
    <p:extLst>
      <p:ext uri="{BB962C8B-B14F-4D97-AF65-F5344CB8AC3E}">
        <p14:creationId xmlns:p14="http://schemas.microsoft.com/office/powerpoint/2010/main" val="3470905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389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sec</m:t>
                              </m:r>
                            </m:e>
                            <m:sup>
                              <m: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sec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(−</m:t>
                          </m:r>
                          <m:f>
                            <m:f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389454"/>
              </a:xfrm>
              <a:prstGeom prst="rect">
                <a:avLst/>
              </a:prstGeom>
              <a:blipFill>
                <a:blip r:embed="rId2"/>
                <a:stretch>
                  <a:fillRect l="-1333" t="-8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sec</m:t>
                              </m:r>
                            </m:e>
                            <m:sup>
                              <m: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5172" b="-34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284890"/>
                <a:ext cx="4572000" cy="6182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sec</m:t>
                              </m:r>
                            </m:e>
                            <m:sup>
                              <m:r>
                                <a:rPr lang="en-GB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84890"/>
                <a:ext cx="4572000" cy="6182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827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389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cosec</m:t>
                              </m:r>
                            </m:e>
                            <m:sup>
                              <m: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cosec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(−</m:t>
                          </m:r>
                          <m:f>
                            <m:f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389454"/>
              </a:xfrm>
              <a:prstGeom prst="rect">
                <a:avLst/>
              </a:prstGeom>
              <a:blipFill>
                <a:blip r:embed="rId2"/>
                <a:stretch>
                  <a:fillRect l="-1333" t="-8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cosec</m:t>
                              </m:r>
                            </m:e>
                            <m:sup>
                              <m: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5172" b="-34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284890"/>
                <a:ext cx="4572000" cy="6182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=−8</m:t>
                      </m:r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𝑐𝑜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sec</m:t>
                              </m:r>
                            </m:e>
                            <m:sup>
                              <m:r>
                                <a:rPr lang="en-GB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84890"/>
                <a:ext cx="4572000" cy="6182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816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783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𝑐𝑜𝑠𝑒𝑐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3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78345"/>
              </a:xfrm>
              <a:prstGeom prst="rect">
                <a:avLst/>
              </a:prstGeom>
              <a:blipFill>
                <a:blip r:embed="rId2"/>
                <a:stretch>
                  <a:fillRect l="-1333" t="-31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9783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𝑐𝑜𝑠𝑒𝑐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 2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978345"/>
              </a:xfrm>
              <a:prstGeom prst="rect">
                <a:avLst/>
              </a:prstGeom>
              <a:blipFill>
                <a:blip r:embed="rId3"/>
                <a:stretch>
                  <a:fillRect l="-1333" t="-37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433313"/>
                <a:ext cx="4572000" cy="6199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𝑐𝑜𝑠𝑒𝑐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2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func>
                            <m:func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cot</m:t>
                              </m:r>
                            </m:fName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+1)</m:t>
                          </m:r>
                          <m: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sSup>
                            <m:sSup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33313"/>
                <a:ext cx="4572000" cy="6199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203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912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cot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express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91288"/>
              </a:xfrm>
              <a:prstGeom prst="rect">
                <a:avLst/>
              </a:prstGeom>
              <a:blipFill>
                <a:blip r:embed="rId2"/>
                <a:stretch>
                  <a:fillRect l="-1067" r="-1067" b="-7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768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express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768287"/>
              </a:xfrm>
              <a:prstGeom prst="rect">
                <a:avLst/>
              </a:prstGeom>
              <a:blipFill>
                <a:blip r:embed="rId3"/>
                <a:stretch>
                  <a:fillRect l="-1067" b="-119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091267"/>
                <a:ext cx="4572000" cy="6199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091267"/>
                <a:ext cx="4572000" cy="6199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763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69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arc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arctan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693319"/>
              </a:xfrm>
              <a:prstGeom prst="rect">
                <a:avLst/>
              </a:prstGeom>
              <a:blipFill>
                <a:blip r:embed="rId2"/>
                <a:stretch>
                  <a:fillRect l="-1067" t="-8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arc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5660" b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091267"/>
                <a:ext cx="4572000" cy="6701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091267"/>
                <a:ext cx="4572000" cy="6701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64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69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arc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</m:fName>
                        <m: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arctan</m:t>
                          </m:r>
                        </m:fName>
                        <m: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693319"/>
              </a:xfrm>
              <a:prstGeom prst="rect">
                <a:avLst/>
              </a:prstGeom>
              <a:blipFill>
                <a:blip r:embed="rId2"/>
                <a:stretch>
                  <a:fillRect l="-1067" t="-8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arc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fName>
                        <m: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5660" b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091267"/>
                <a:ext cx="4572000" cy="6701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091267"/>
                <a:ext cx="4572000" cy="6701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933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912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cosec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91288"/>
              </a:xfrm>
              <a:prstGeom prst="rect">
                <a:avLst/>
              </a:prstGeom>
              <a:blipFill>
                <a:blip r:embed="rId2"/>
                <a:stretch>
                  <a:fillRect l="-1067" b="-7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4912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sec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491288"/>
              </a:xfrm>
              <a:prstGeom prst="rect">
                <a:avLst/>
              </a:prstGeom>
              <a:blipFill>
                <a:blip r:embed="rId3"/>
                <a:stretch>
                  <a:fillRect l="-1067" b="-87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091267"/>
                <a:ext cx="4572000" cy="6701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091267"/>
                <a:ext cx="4572000" cy="6701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718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506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arctan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506870"/>
              </a:xfrm>
              <a:prstGeom prst="rect">
                <a:avLst/>
              </a:prstGeom>
              <a:blipFill>
                <a:blip r:embed="rId2"/>
                <a:stretch>
                  <a:fillRect l="-1067" b="-60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506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arctan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506870"/>
              </a:xfrm>
              <a:prstGeom prst="rect">
                <a:avLst/>
              </a:prstGeom>
              <a:blipFill>
                <a:blip r:embed="rId3"/>
                <a:stretch>
                  <a:fillRect l="-1067" b="-60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091267"/>
                <a:ext cx="4572000" cy="6228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091267"/>
                <a:ext cx="4572000" cy="6228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1713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4310" b="-34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5172" b="-34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284890"/>
                <a:ext cx="4572000" cy="6182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sec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84890"/>
                <a:ext cx="4572000" cy="6182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912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cosec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4310" b="-34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5172" b="-34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284890"/>
                <a:ext cx="4572000" cy="6182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84890"/>
                <a:ext cx="4572000" cy="6182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968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389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(−</m:t>
                          </m:r>
                          <m:f>
                            <m:f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389454"/>
              </a:xfrm>
              <a:prstGeom prst="rect">
                <a:avLst/>
              </a:prstGeom>
              <a:blipFill>
                <a:blip r:embed="rId2"/>
                <a:stretch>
                  <a:fillRect l="-1333" t="-8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5172" b="-34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284890"/>
                <a:ext cx="4572000" cy="6182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sec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84890"/>
                <a:ext cx="4572000" cy="6182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676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389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(−</m:t>
                          </m:r>
                          <m:f>
                            <m:f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389454"/>
              </a:xfrm>
              <a:prstGeom prst="rect">
                <a:avLst/>
              </a:prstGeom>
              <a:blipFill>
                <a:blip r:embed="rId2"/>
                <a:stretch>
                  <a:fillRect l="-1333" t="-8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5172" b="-34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284890"/>
                <a:ext cx="4572000" cy="6182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=−4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𝑐𝑜𝑠𝑒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84890"/>
                <a:ext cx="4572000" cy="6182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08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389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(−</m:t>
                          </m:r>
                          <m:f>
                            <m:f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389454"/>
              </a:xfrm>
              <a:prstGeom prst="rect">
                <a:avLst/>
              </a:prstGeom>
              <a:blipFill>
                <a:blip r:embed="rId2"/>
                <a:stretch>
                  <a:fillRect l="-1333" t="-8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5172" b="-34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284890"/>
                <a:ext cx="4572000" cy="6182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84890"/>
                <a:ext cx="4572000" cy="6182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108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389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cosec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cosec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(−</m:t>
                          </m:r>
                          <m:f>
                            <m:f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389454"/>
              </a:xfrm>
              <a:prstGeom prst="rect">
                <a:avLst/>
              </a:prstGeom>
              <a:blipFill>
                <a:blip r:embed="rId2"/>
                <a:stretch>
                  <a:fillRect l="-1333" t="-8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cosec</m:t>
                          </m:r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5172" b="-34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284890"/>
                <a:ext cx="4572000" cy="6182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=−4</m:t>
                      </m:r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𝑐𝑜</m:t>
                          </m:r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84890"/>
                <a:ext cx="4572000" cy="6182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534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389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(−</m:t>
                          </m:r>
                          <m:f>
                            <m:f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389454"/>
              </a:xfrm>
              <a:prstGeom prst="rect">
                <a:avLst/>
              </a:prstGeom>
              <a:blipFill>
                <a:blip r:embed="rId2"/>
                <a:stretch>
                  <a:fillRect l="-1333" t="-8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5172" b="-34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284890"/>
                <a:ext cx="4572000" cy="6182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sec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84890"/>
                <a:ext cx="4572000" cy="6182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657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389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cot</m:t>
                              </m:r>
                            </m:e>
                            <m:sup>
                              <m: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cot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(−</m:t>
                          </m:r>
                          <m:f>
                            <m:f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389454"/>
              </a:xfrm>
              <a:prstGeom prst="rect">
                <a:avLst/>
              </a:prstGeom>
              <a:blipFill>
                <a:blip r:embed="rId2"/>
                <a:stretch>
                  <a:fillRect l="-1333" t="-8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cot</m:t>
                              </m:r>
                            </m:e>
                            <m:sup>
                              <m:r>
                                <a:rPr lang="en-GB" sz="20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5172" b="-34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284890"/>
                <a:ext cx="4572000" cy="6182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=−8</m:t>
                      </m:r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𝑐𝑜𝑠𝑒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84890"/>
                <a:ext cx="4572000" cy="6182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56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485C21-EA61-40F7-993C-7A41186B39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EF2531-2A10-4C64-A09D-F45CE72929B5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3197977-E072-4D86-B79F-92CD692081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20819</TotalTime>
  <Words>1114</Words>
  <Application>Microsoft Office PowerPoint</Application>
  <PresentationFormat>On-screen Show (4:3)</PresentationFormat>
  <Paragraphs>193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Cambria Math</vt:lpstr>
      <vt:lpstr>Candara</vt:lpstr>
      <vt:lpstr>Office Theme</vt:lpstr>
      <vt:lpstr>9.6) Differentiating trigonometric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538</cp:revision>
  <dcterms:created xsi:type="dcterms:W3CDTF">2020-05-18T02:11:06Z</dcterms:created>
  <dcterms:modified xsi:type="dcterms:W3CDTF">2021-09-05T10:42:27Z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