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45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1.png"/><Relationship Id="rId2" Type="http://schemas.openxmlformats.org/officeDocument/2006/relationships/image" Target="../media/image9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4.png"/><Relationship Id="rId2" Type="http://schemas.openxmlformats.org/officeDocument/2006/relationships/image" Target="../media/image92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9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9.png"/><Relationship Id="rId2" Type="http://schemas.openxmlformats.org/officeDocument/2006/relationships/image" Target="../media/image92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9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9.5) Graphs of sine, cosine and tangent</a:t>
            </a:r>
          </a:p>
        </p:txBody>
      </p:sp>
    </p:spTree>
    <p:extLst>
      <p:ext uri="{BB962C8B-B14F-4D97-AF65-F5344CB8AC3E}">
        <p14:creationId xmlns:p14="http://schemas.microsoft.com/office/powerpoint/2010/main" val="243819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−180</m:t>
                    </m:r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≤360°</m:t>
                    </m:r>
                  </m:oMath>
                </a14:m>
                <a:endParaRPr lang="en-US" sz="16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554"/>
              </a:xfrm>
              <a:prstGeom prst="rect">
                <a:avLst/>
              </a:prstGeom>
              <a:blipFill>
                <a:blip r:embed="rId2"/>
                <a:stretch>
                  <a:fillRect l="-667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GB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≤180°</m:t>
                    </m:r>
                  </m:oMath>
                </a14:m>
                <a:endParaRPr lang="en-US" sz="16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38554"/>
              </a:xfrm>
              <a:prstGeom prst="rect">
                <a:avLst/>
              </a:prstGeom>
              <a:blipFill>
                <a:blip r:embed="rId3"/>
                <a:stretch>
                  <a:fillRect l="-667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3DDFC97A-7CBD-48A6-8811-6ABEC1D32E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4368"/>
          <a:stretch/>
        </p:blipFill>
        <p:spPr>
          <a:xfrm>
            <a:off x="4914185" y="850013"/>
            <a:ext cx="3882613" cy="212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1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145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−360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°≤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shown.</a:t>
                </a:r>
              </a:p>
              <a:p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e>
                    </m:func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(150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(−300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(330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d)</a:t>
                </a:r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(−210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e>
                    </m:func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145459"/>
              </a:xfrm>
              <a:prstGeom prst="rect">
                <a:avLst/>
              </a:prstGeom>
              <a:blipFill>
                <a:blip r:embed="rId2"/>
                <a:stretch>
                  <a:fillRect l="-1067" t="-1420" b="-36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194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−360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°≤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shown.</a:t>
                </a:r>
              </a:p>
              <a:p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e>
                    </m:func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(−30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b="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(330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b="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(150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US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(−210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e>
                    </m:func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194896"/>
              </a:xfrm>
              <a:prstGeom prst="rect">
                <a:avLst/>
              </a:prstGeom>
              <a:blipFill>
                <a:blip r:embed="rId3"/>
                <a:stretch>
                  <a:fillRect l="-1067" t="-1389" b="-36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4300061"/>
                <a:ext cx="4572001" cy="1854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d)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4300061"/>
                <a:ext cx="4572001" cy="1854610"/>
              </a:xfrm>
              <a:prstGeom prst="rect">
                <a:avLst/>
              </a:prstGeom>
              <a:blipFill>
                <a:blip r:embed="rId4"/>
                <a:stretch>
                  <a:fillRect l="-1067" b="-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EB6885DA-3B3A-4234-ACB5-13E5EEBD1BE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41" t="21101" r="2387" b="22167"/>
          <a:stretch/>
        </p:blipFill>
        <p:spPr>
          <a:xfrm>
            <a:off x="4803863" y="2647632"/>
            <a:ext cx="4098238" cy="15350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5357CB-AB5F-431A-B79B-C9610776AED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382" r="4222"/>
          <a:stretch/>
        </p:blipFill>
        <p:spPr>
          <a:xfrm>
            <a:off x="310393" y="2764988"/>
            <a:ext cx="3858935" cy="141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07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80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−360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°≤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shown.</a:t>
                </a:r>
              </a:p>
              <a:p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func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(−60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(−300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(120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80424"/>
              </a:xfrm>
              <a:prstGeom prst="rect">
                <a:avLst/>
              </a:prstGeom>
              <a:blipFill>
                <a:blip r:embed="rId2"/>
                <a:stretch>
                  <a:fillRect l="-1067" t="-1712" b="-4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193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−360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°≤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shown.</a:t>
                </a:r>
              </a:p>
              <a:p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func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(−3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°)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19308"/>
              </a:xfrm>
              <a:prstGeom prst="rect">
                <a:avLst/>
              </a:prstGeom>
              <a:blipFill>
                <a:blip r:embed="rId3"/>
                <a:stretch>
                  <a:fillRect l="-1067" t="-1587" b="-4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4300061"/>
                <a:ext cx="4572001" cy="1418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4300061"/>
                <a:ext cx="4572001" cy="1418273"/>
              </a:xfrm>
              <a:prstGeom prst="rect">
                <a:avLst/>
              </a:prstGeom>
              <a:blipFill>
                <a:blip r:embed="rId4"/>
                <a:stretch>
                  <a:fillRect l="-1067" b="-1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0852245-C465-4B6F-B058-C8BC2D4DFB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3128" y="2372044"/>
            <a:ext cx="2780027" cy="18635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69206A-AEA7-4CCA-AEC2-1C64209550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357" y="2372044"/>
            <a:ext cx="2780027" cy="186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41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16125</TotalTime>
  <Words>426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9.5) Graphs of sine, cosine and tangent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586</cp:revision>
  <dcterms:created xsi:type="dcterms:W3CDTF">2020-05-18T02:11:06Z</dcterms:created>
  <dcterms:modified xsi:type="dcterms:W3CDTF">2021-09-02T20:42:56Z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