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63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2.png"/><Relationship Id="rId2" Type="http://schemas.openxmlformats.org/officeDocument/2006/relationships/image" Target="../media/image10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6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5.png"/><Relationship Id="rId2" Type="http://schemas.openxmlformats.org/officeDocument/2006/relationships/image" Target="../media/image10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6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8.png"/><Relationship Id="rId2" Type="http://schemas.openxmlformats.org/officeDocument/2006/relationships/image" Target="../media/image10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6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1.png"/><Relationship Id="rId2" Type="http://schemas.openxmlformats.org/officeDocument/2006/relationships/image" Target="../media/image10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7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4.png"/><Relationship Id="rId2" Type="http://schemas.openxmlformats.org/officeDocument/2006/relationships/image" Target="../media/image10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7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9.5) The quotient rule</a:t>
            </a:r>
          </a:p>
        </p:txBody>
      </p:sp>
    </p:spTree>
    <p:extLst>
      <p:ext uri="{BB962C8B-B14F-4D97-AF65-F5344CB8AC3E}">
        <p14:creationId xmlns:p14="http://schemas.microsoft.com/office/powerpoint/2010/main" val="394525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61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61728"/>
              </a:xfrm>
              <a:prstGeom prst="rect">
                <a:avLst/>
              </a:prstGeom>
              <a:blipFill>
                <a:blip r:embed="rId2"/>
                <a:stretch>
                  <a:fillRect l="-2000" t="-4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00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00366"/>
              </a:xfrm>
              <a:prstGeom prst="rect">
                <a:avLst/>
              </a:prstGeom>
              <a:blipFill>
                <a:blip r:embed="rId3"/>
                <a:stretch>
                  <a:fillRect l="-2000" t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46952"/>
                <a:ext cx="4572000" cy="8459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46952"/>
                <a:ext cx="4572000" cy="8459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188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9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9985"/>
              </a:xfrm>
              <a:prstGeom prst="rect">
                <a:avLst/>
              </a:prstGeom>
              <a:blipFill>
                <a:blip r:embed="rId2"/>
                <a:stretch>
                  <a:fillRect l="-2000" t="-1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46952"/>
                <a:ext cx="4572000" cy="898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unc>
                                <m:func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46952"/>
                <a:ext cx="4572000" cy="8989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578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056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𝑜𝑠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056880"/>
              </a:xfrm>
              <a:prstGeom prst="rect">
                <a:avLst/>
              </a:prstGeom>
              <a:blipFill>
                <a:blip r:embed="rId2"/>
                <a:stretch>
                  <a:fillRect l="-1333" t="-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7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7255"/>
              </a:xfrm>
              <a:prstGeom prst="rect">
                <a:avLst/>
              </a:prstGeom>
              <a:blipFill>
                <a:blip r:embed="rId3"/>
                <a:stretch>
                  <a:fillRect l="-1333" t="-3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28840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func>
                            <m:func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28840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176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55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stationary point of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55903"/>
              </a:xfrm>
              <a:prstGeom prst="rect">
                <a:avLst/>
              </a:prstGeom>
              <a:blipFill>
                <a:blip r:embed="rId2"/>
                <a:stretch>
                  <a:fillRect l="-2000" t="-5096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98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stationary point of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98991"/>
              </a:xfrm>
              <a:prstGeom prst="rect">
                <a:avLst/>
              </a:prstGeom>
              <a:blipFill>
                <a:blip r:embed="rId3"/>
                <a:stretch>
                  <a:fillRect l="-2000" t="-4878" b="-5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46952"/>
                <a:ext cx="4572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(0.464, 0.177)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46952"/>
                <a:ext cx="4572000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379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3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equation of the tangent to the curve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(4,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3675"/>
              </a:xfrm>
              <a:prstGeom prst="rect">
                <a:avLst/>
              </a:prstGeom>
              <a:blipFill>
                <a:blip r:embed="rId2"/>
                <a:stretch>
                  <a:fillRect l="-1333" t="-3012" b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13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equation of the tangent to the curve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13675"/>
              </a:xfrm>
              <a:prstGeom prst="rect">
                <a:avLst/>
              </a:prstGeom>
              <a:blipFill>
                <a:blip r:embed="rId3"/>
                <a:stretch>
                  <a:fillRect l="-1333" t="-3614" b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46952"/>
                <a:ext cx="457200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46952"/>
                <a:ext cx="4572000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828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20817</TotalTime>
  <Words>419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9.5) The quotient rule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537</cp:revision>
  <dcterms:created xsi:type="dcterms:W3CDTF">2020-05-18T02:11:06Z</dcterms:created>
  <dcterms:modified xsi:type="dcterms:W3CDTF">2021-09-05T10:39:55Z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