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0639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2.png"/><Relationship Id="rId2" Type="http://schemas.openxmlformats.org/officeDocument/2006/relationships/image" Target="../media/image106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6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5.png"/><Relationship Id="rId2" Type="http://schemas.openxmlformats.org/officeDocument/2006/relationships/image" Target="../media/image106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6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8.png"/><Relationship Id="rId2" Type="http://schemas.openxmlformats.org/officeDocument/2006/relationships/image" Target="../media/image106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6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1.png"/><Relationship Id="rId2" Type="http://schemas.openxmlformats.org/officeDocument/2006/relationships/image" Target="../media/image10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7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4.png"/><Relationship Id="rId2" Type="http://schemas.openxmlformats.org/officeDocument/2006/relationships/image" Target="../media/image107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7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9.5) The quotient rule</a:t>
            </a:r>
          </a:p>
        </p:txBody>
      </p:sp>
    </p:spTree>
    <p:extLst>
      <p:ext uri="{BB962C8B-B14F-4D97-AF65-F5344CB8AC3E}">
        <p14:creationId xmlns:p14="http://schemas.microsoft.com/office/powerpoint/2010/main" val="3945256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1617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161728"/>
              </a:xfrm>
              <a:prstGeom prst="rect">
                <a:avLst/>
              </a:prstGeom>
              <a:blipFill>
                <a:blip r:embed="rId2"/>
                <a:stretch>
                  <a:fillRect l="-2000" t="-41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1003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100366"/>
              </a:xfrm>
              <a:prstGeom prst="rect">
                <a:avLst/>
              </a:prstGeom>
              <a:blipFill>
                <a:blip r:embed="rId3"/>
                <a:stretch>
                  <a:fillRect l="-2000" t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846952"/>
                <a:ext cx="4572000" cy="8459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46952"/>
                <a:ext cx="4572000" cy="8459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188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1599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func>
                            <m:func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159985"/>
              </a:xfrm>
              <a:prstGeom prst="rect">
                <a:avLst/>
              </a:prstGeom>
              <a:blipFill>
                <a:blip r:embed="rId2"/>
                <a:stretch>
                  <a:fillRect l="-2000" t="-11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02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02830"/>
              </a:xfrm>
              <a:prstGeom prst="rect">
                <a:avLst/>
              </a:prstGeom>
              <a:blipFill>
                <a:blip r:embed="rId3"/>
                <a:stretch>
                  <a:fillRect l="-2000" t="-4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846952"/>
                <a:ext cx="4572000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func>
                                <m:funcPr>
                                  <m:ctrlP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GB" sz="24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2400" b="0" i="0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r>
                                        <a:rPr lang="en-GB" sz="24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en-GB" sz="24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46952"/>
                <a:ext cx="4572000" cy="8989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5781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0568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𝑜𝑠</m:t>
                              </m:r>
                            </m:fNam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func>
                            <m:func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056880"/>
              </a:xfrm>
              <a:prstGeom prst="rect">
                <a:avLst/>
              </a:prstGeom>
              <a:blipFill>
                <a:blip r:embed="rId2"/>
                <a:stretch>
                  <a:fillRect l="-1333" t="-7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9772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977255"/>
              </a:xfrm>
              <a:prstGeom prst="rect">
                <a:avLst/>
              </a:prstGeom>
              <a:blipFill>
                <a:blip r:embed="rId3"/>
                <a:stretch>
                  <a:fillRect l="-1333" t="-37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628840"/>
                <a:ext cx="4572000" cy="7936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func>
                            <m:func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24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24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  <m:func>
                            <m:func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4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24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28840"/>
                <a:ext cx="4572000" cy="7936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176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559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 the stationary point of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4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num>
                      <m:den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,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55903"/>
              </a:xfrm>
              <a:prstGeom prst="rect">
                <a:avLst/>
              </a:prstGeom>
              <a:blipFill>
                <a:blip r:embed="rId2"/>
                <a:stretch>
                  <a:fillRect l="-2000" t="-5096" b="-57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998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 the stationary point of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40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num>
                      <m:den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,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998991"/>
              </a:xfrm>
              <a:prstGeom prst="rect">
                <a:avLst/>
              </a:prstGeom>
              <a:blipFill>
                <a:blip r:embed="rId3"/>
                <a:stretch>
                  <a:fillRect l="-2000" t="-4878" b="-54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846952"/>
                <a:ext cx="45720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(0.464, 0.177)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dp)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46952"/>
                <a:ext cx="4572000" cy="461665"/>
              </a:xfrm>
              <a:prstGeom prst="rect">
                <a:avLst/>
              </a:prstGeom>
              <a:blipFill>
                <a:blip r:embed="rId4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379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13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equation of the tangent to the curve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f>
                              <m:f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at the point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(4,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13675"/>
              </a:xfrm>
              <a:prstGeom prst="rect">
                <a:avLst/>
              </a:prstGeom>
              <a:blipFill>
                <a:blip r:embed="rId2"/>
                <a:stretch>
                  <a:fillRect l="-1333" t="-3012" b="-2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013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equation of the tangent to the curve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f>
                              <m:f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at the point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013675"/>
              </a:xfrm>
              <a:prstGeom prst="rect">
                <a:avLst/>
              </a:prstGeom>
              <a:blipFill>
                <a:blip r:embed="rId3"/>
                <a:stretch>
                  <a:fillRect l="-1333" t="-3614" b="-2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846952"/>
                <a:ext cx="4572000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46952"/>
                <a:ext cx="4572000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828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EF2531-2A10-4C64-A09D-F45CE72929B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20817</TotalTime>
  <Words>419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9.5) The quotient rule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537</cp:revision>
  <dcterms:created xsi:type="dcterms:W3CDTF">2020-05-18T02:11:06Z</dcterms:created>
  <dcterms:modified xsi:type="dcterms:W3CDTF">2021-09-05T10:39:55Z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