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A9C40-88FE-47C9-956E-7B2CA5F2B1A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417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A9C40-88FE-47C9-956E-7B2CA5F2B1A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52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0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0.png"/><Relationship Id="rId2" Type="http://schemas.openxmlformats.org/officeDocument/2006/relationships/image" Target="../media/image86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87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891.png"/><Relationship Id="rId4" Type="http://schemas.openxmlformats.org/officeDocument/2006/relationships/image" Target="../media/image87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9.4) Solving triangle problems</a:t>
            </a:r>
          </a:p>
        </p:txBody>
      </p:sp>
    </p:spTree>
    <p:extLst>
      <p:ext uri="{BB962C8B-B14F-4D97-AF65-F5344CB8AC3E}">
        <p14:creationId xmlns:p14="http://schemas.microsoft.com/office/powerpoint/2010/main" val="227906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367134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=5.52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367134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F2017F6-5656-4895-AABB-13615F981B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1963" y="852846"/>
            <a:ext cx="4174407" cy="28140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921DDA-6ABC-40A9-93AD-309161BAAF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612" y="878512"/>
            <a:ext cx="4174408" cy="27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6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ndara" panose="020E0502030303020204" pitchFamily="34" charset="0"/>
              </a:rPr>
              <a:t>Calculate the area of the parallelogram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ndara" panose="020E0502030303020204" pitchFamily="34" charset="0"/>
              </a:rPr>
              <a:t>Calculate the area of the parallelogram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3703766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57.32 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703766"/>
                <a:ext cx="4572001" cy="461665"/>
              </a:xfrm>
              <a:prstGeom prst="rect">
                <a:avLst/>
              </a:prstGeom>
              <a:blipFill>
                <a:blip r:embed="rId2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7AAF4F06-4D62-4A8C-9E4A-33A2B500C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67" y="1308873"/>
            <a:ext cx="4300387" cy="22715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CF24B7-9F87-4AA9-BBC4-B754A3B14F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731" y="1253911"/>
            <a:ext cx="4288806" cy="227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15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ndara" panose="020E0502030303020204" pitchFamily="34" charset="0"/>
              </a:rPr>
              <a:t>Calculate the area of the kite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ndara" panose="020E0502030303020204" pitchFamily="34" charset="0"/>
              </a:rPr>
              <a:t>Calculate the area of the kite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406538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58.34 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4065388"/>
                <a:ext cx="4572001" cy="461665"/>
              </a:xfrm>
              <a:prstGeom prst="rect">
                <a:avLst/>
              </a:prstGeom>
              <a:blipFill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2663" y="918865"/>
            <a:ext cx="1930405" cy="30315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E01473-0A85-4718-891D-9B7BDB4E71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0896" y="923330"/>
            <a:ext cx="2070207" cy="301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3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diagram shows the locations of four mobile phone masts in a field.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=75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=55°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=140°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In order that the masts do not interfere with each other, they must be at least 65m apart.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minimum distance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distance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𝐵𝐴𝐷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area enclosed by the four masts.</a:t>
                </a:r>
                <a:endParaRPr lang="en-US" sz="16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667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diagram shows the locations of four mobile phone masts in a field.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=75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=55°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=140°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In order that the masts do not interfere with each other, they must be at least 70m apart.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minimum distance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distance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𝐵𝐴𝐷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area enclosed by the four masts.</a:t>
                </a:r>
                <a:endParaRPr lang="en-US" sz="16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554545"/>
              </a:xfrm>
              <a:prstGeom prst="rect">
                <a:avLst/>
              </a:prstGeom>
              <a:blipFill>
                <a:blip r:embed="rId4"/>
                <a:stretch>
                  <a:fillRect l="-667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007281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9.21 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50.3°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4940 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007281"/>
                <a:ext cx="4572001" cy="923330"/>
              </a:xfrm>
              <a:prstGeom prst="rect">
                <a:avLst/>
              </a:prstGeom>
              <a:blipFill>
                <a:blip r:embed="rId5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CBD02FF-8FB2-4E09-B77B-6D9CD87901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0374" y="3011745"/>
            <a:ext cx="2082511" cy="174088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AB1232-AF21-4E52-9EE3-D9D0CFDBC8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8609" y="3005142"/>
            <a:ext cx="2005032" cy="168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91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16123</TotalTime>
  <Words>285</Words>
  <Application>Microsoft Office PowerPoint</Application>
  <PresentationFormat>On-screen Show (4:3)</PresentationFormat>
  <Paragraphs>37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9.4) Solving triangle problems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585</cp:revision>
  <dcterms:created xsi:type="dcterms:W3CDTF">2020-05-18T02:11:06Z</dcterms:created>
  <dcterms:modified xsi:type="dcterms:W3CDTF">2021-09-02T20:41:08Z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