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8699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5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8.png"/><Relationship Id="rId2" Type="http://schemas.openxmlformats.org/officeDocument/2006/relationships/image" Target="../media/image60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2.png"/><Relationship Id="rId2" Type="http://schemas.openxmlformats.org/officeDocument/2006/relationships/image" Target="../media/image6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5.png"/><Relationship Id="rId2" Type="http://schemas.openxmlformats.org/officeDocument/2006/relationships/image" Target="../media/image6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7.png"/><Relationship Id="rId2" Type="http://schemas.openxmlformats.org/officeDocument/2006/relationships/image" Target="../media/image60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1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1.png"/><Relationship Id="rId2" Type="http://schemas.openxmlformats.org/officeDocument/2006/relationships/image" Target="../media/image6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4.png"/><Relationship Id="rId2" Type="http://schemas.openxmlformats.org/officeDocument/2006/relationships/image" Target="../media/image6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2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9.5) Vertical motion under gravity</a:t>
            </a:r>
          </a:p>
        </p:txBody>
      </p:sp>
    </p:spTree>
    <p:extLst>
      <p:ext uri="{BB962C8B-B14F-4D97-AF65-F5344CB8AC3E}">
        <p14:creationId xmlns:p14="http://schemas.microsoft.com/office/powerpoint/2010/main" val="243608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book falls off the top shelf of a bookcase.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shelf is 2.8 m above a wooden floor. Find: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time the book takes to reach the floor,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speed with which the book strikes the floor.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book falls off the top shelf of a bookcase. </a:t>
            </a:r>
          </a:p>
          <a:p>
            <a:r>
              <a:rPr lang="en-GB" sz="1600" dirty="0">
                <a:latin typeface="Candara" panose="020E0502030303020204" pitchFamily="34" charset="0"/>
              </a:rPr>
              <a:t>The shelf is 1.4 m above a wooden floor. Find: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time the book takes to reach the floor,</a:t>
            </a:r>
          </a:p>
          <a:p>
            <a:pPr marL="342900" indent="-342900">
              <a:buAutoNum type="alphaLcParenBoth"/>
            </a:pPr>
            <a:r>
              <a:rPr lang="en-GB" sz="1600" dirty="0">
                <a:latin typeface="Candara" panose="020E0502030303020204" pitchFamily="34" charset="0"/>
              </a:rPr>
              <a:t>the speed with which the book strikes the floor.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783009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0.53 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83009"/>
                <a:ext cx="4572001" cy="646331"/>
              </a:xfrm>
              <a:prstGeom prst="rect">
                <a:avLst/>
              </a:prstGeom>
              <a:blipFill>
                <a:blip r:embed="rId2"/>
                <a:stretch>
                  <a:fillRect l="-1200" t="-4673" b="-1308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4532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upwards, from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5m above the ground, with speed 15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greatest height above the ground reached by the ball,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ball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42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upwards, from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𝑋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which is 7m above the ground, with speed 21 ms</a:t>
                </a:r>
                <a:r>
                  <a:rPr lang="en-GB" sz="16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600" dirty="0">
                    <a:latin typeface="Candara" panose="020E0502030303020204" pitchFamily="34" charset="0"/>
                  </a:rPr>
                  <a:t>. Find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greatest height above the ground reached by the ball,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ball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02923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02923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570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5018" y="461665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ball is projected vertically upwards from ground level at a speed of 40 ms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Determine the amount of time the ball is at least 20m above ground level.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577018" y="459570"/>
            <a:ext cx="457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dirty="0">
                <a:latin typeface="Candara" panose="020E0502030303020204" pitchFamily="34" charset="0"/>
              </a:rPr>
              <a:t>A ball is projected vertically upwards from ground level at a speed of 20 ms</a:t>
            </a:r>
            <a:r>
              <a:rPr lang="en-GB" sz="1600" baseline="30000" dirty="0">
                <a:latin typeface="Candara" panose="020E0502030303020204" pitchFamily="34" charset="0"/>
              </a:rPr>
              <a:t>-1</a:t>
            </a:r>
            <a:r>
              <a:rPr lang="en-GB" sz="1600" dirty="0">
                <a:latin typeface="Candara" panose="020E0502030303020204" pitchFamily="34" charset="0"/>
              </a:rPr>
              <a:t>.</a:t>
            </a:r>
          </a:p>
          <a:p>
            <a:r>
              <a:rPr lang="en-GB" sz="1600" dirty="0">
                <a:latin typeface="Candara" panose="020E0502030303020204" pitchFamily="34" charset="0"/>
              </a:rPr>
              <a:t>Determine the amount of time the ball is at least 10m above ground level.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620156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620156"/>
                <a:ext cx="4572001" cy="369332"/>
              </a:xfrm>
              <a:prstGeom prst="rect">
                <a:avLst/>
              </a:prstGeom>
              <a:blipFill>
                <a:blip r:embed="rId2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7977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 with initial speed of 20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hits the ground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later.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height above the ground from which the ball was thrown.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projected vertically upwards with initial speed of 15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It hits the ground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later.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height above the ground from which the ball was thrown.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707131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47.5 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7131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754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stone is thrown vertically upward from a point which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ground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stone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 by the stone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stone is thrown vertically upward from a point which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ground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time of flight of the stone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total distance travelled by the stone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1707131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 (2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1707131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14654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falls vertically from rest from the top of a tower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high. At the same time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begins to fall, another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bottom of the tower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24 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collide. Find the distance to the point where the balls collide from the bottom of the tower.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r="-26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falls vertically from rest from the top of a tower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high. At the same time as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begins to fall, another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bottom of the tower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21 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collide. Find the distance to the point where the balls collide from the bottom of the tower.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r="-133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1946980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19 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1946980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964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two balls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projected vertically upwards.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upwards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a point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horizontal ground. Ball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ground with speed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are modelled as particles moving freely under gravity. Find the time and the height at which the balls are at the same vertical height.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062103"/>
              </a:xfrm>
              <a:prstGeom prst="rect">
                <a:avLst/>
              </a:prstGeom>
              <a:blipFill>
                <a:blip r:embed="rId2"/>
                <a:stretch>
                  <a:fillRect l="-667" t="-888" b="-2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At time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two balls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are projected vertically upwards. Ball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upwards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from a point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50 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the horizontal ground. Ball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projected vertically upwards from the ground with speed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 The balls are modelled as particles moving freely under gravity. Find the time and the height at which the balls are at the same vertical height.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062103"/>
              </a:xfrm>
              <a:prstGeom prst="rect">
                <a:avLst/>
              </a:prstGeom>
              <a:blipFill>
                <a:blip r:embed="rId3"/>
                <a:stretch>
                  <a:fillRect l="-800" t="-885" b="-2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77018" y="2537546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=18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2537546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3268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61665"/>
                <a:ext cx="4572000" cy="2165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released from rest at a point which is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a wooden floor. Each time the ball strikes the floor, it rebounds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speed with which it strikes the floor.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greatest height above the floor reached by the ball: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first time it rebounds from the floor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second time it rebounds from the floor.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61665"/>
                <a:ext cx="4572000" cy="2165336"/>
              </a:xfrm>
              <a:prstGeom prst="rect">
                <a:avLst/>
              </a:prstGeom>
              <a:blipFill>
                <a:blip r:embed="rId2"/>
                <a:stretch>
                  <a:fillRect l="-667" t="-845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8" y="459570"/>
                <a:ext cx="4572000" cy="2164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ball is released from rest at a point which is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10 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above a wooden floor. Each time the ball strikes the floor, it rebounds with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of the speed with which it strikes the floor.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greatest height above the floor reached by the ball: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first time it rebounds from the floor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second time it rebounds from the floor.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8" y="459570"/>
                <a:ext cx="4572000" cy="2164054"/>
              </a:xfrm>
              <a:prstGeom prst="rect">
                <a:avLst/>
              </a:prstGeom>
              <a:blipFill>
                <a:blip r:embed="rId3"/>
                <a:stretch>
                  <a:fillRect l="-800" t="-845" b="-28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/>
              <p:nvPr/>
            </p:nvSpPr>
            <p:spPr>
              <a:xfrm>
                <a:off x="4566982" y="2631465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5.6 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.2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005896CF-8919-4782-AB24-83CDCF746DD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2" y="2631465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0533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1E00199-7DBC-452C-BBD7-1358DB4DAD4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42243E6-E437-431B-82CB-C0DA0796162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23A6DB-ED08-42F5-9BBF-A56DA57E4C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17014</TotalTime>
  <Words>996</Words>
  <Application>Microsoft Office PowerPoint</Application>
  <PresentationFormat>On-screen Show (4:3)</PresentationFormat>
  <Paragraphs>74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Cambria Math</vt:lpstr>
      <vt:lpstr>Candara</vt:lpstr>
      <vt:lpstr>Office Theme</vt:lpstr>
      <vt:lpstr>9.5) Vertical motion under gravity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599</cp:revision>
  <dcterms:created xsi:type="dcterms:W3CDTF">2020-05-18T02:11:06Z</dcterms:created>
  <dcterms:modified xsi:type="dcterms:W3CDTF">2021-09-04T18:26:20Z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