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62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1.png"/><Relationship Id="rId2" Type="http://schemas.openxmlformats.org/officeDocument/2006/relationships/image" Target="../media/image85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5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6.png"/><Relationship Id="rId2" Type="http://schemas.openxmlformats.org/officeDocument/2006/relationships/image" Target="../media/image85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85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6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2.png"/><Relationship Id="rId2" Type="http://schemas.openxmlformats.org/officeDocument/2006/relationships/image" Target="../media/image86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6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8.png"/><Relationship Id="rId2" Type="http://schemas.openxmlformats.org/officeDocument/2006/relationships/image" Target="../media/image85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8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9.3) Areas of triangles</a:t>
            </a:r>
          </a:p>
        </p:txBody>
      </p:sp>
    </p:spTree>
    <p:extLst>
      <p:ext uri="{BB962C8B-B14F-4D97-AF65-F5344CB8AC3E}">
        <p14:creationId xmlns:p14="http://schemas.microsoft.com/office/powerpoint/2010/main" val="3211018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Calculate the area of the triangle: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6983" y="452736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ndara" panose="020E0502030303020204" pitchFamily="34" charset="0"/>
              </a:rPr>
              <a:t>Calculate the area of the triangle: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8" y="2957223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51.42 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957223"/>
                <a:ext cx="4572001" cy="461665"/>
              </a:xfrm>
              <a:prstGeom prst="rect">
                <a:avLst/>
              </a:prstGeom>
              <a:blipFill>
                <a:blip r:embed="rId2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EE7478B7-1611-4831-93A9-AE0B77662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536" y="1054062"/>
            <a:ext cx="2347566" cy="173095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F8B603-7BF0-4FE7-BC34-02D5A5A086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8560" y="975038"/>
            <a:ext cx="2468846" cy="1809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68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The area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Angle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is acute.</a:t>
                </a:r>
              </a:p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Calculate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The area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51.42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Angle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is acute.</a:t>
                </a:r>
              </a:p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Calculate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  <a:p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2000" t="-3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3956549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=40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.0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956549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53766A88-A61F-4811-80F1-CB2AD40E27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9425" y="1692048"/>
            <a:ext cx="2833484" cy="21426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A011C6C-8924-4325-99E0-ECA579F77E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46074" y="1640663"/>
            <a:ext cx="3062442" cy="219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12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The area is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. Determine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61665"/>
              </a:xfrm>
              <a:prstGeom prst="rect">
                <a:avLst/>
              </a:prstGeom>
              <a:blipFill>
                <a:blip r:embed="rId2"/>
                <a:stretch>
                  <a:fillRect l="-200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The area is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. Determine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61665"/>
              </a:xfrm>
              <a:prstGeom prst="rect">
                <a:avLst/>
              </a:prstGeom>
              <a:blipFill>
                <a:blip r:embed="rId3"/>
                <a:stretch>
                  <a:fillRect l="-200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3058927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3058927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CEB04413-966C-485A-9BC1-D1CA8845FA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9635" y="923330"/>
            <a:ext cx="2526693" cy="193335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FF333C0-3484-4464-9A93-09CC6409617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3595" y="838141"/>
            <a:ext cx="2521676" cy="186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29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A triangle has sides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5.1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3.4 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2.85 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Work out the area of the triangle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A triangle has sides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10.2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6.8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5.7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US" sz="2400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Work out the area of the triangle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716117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18.3 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(1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16117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461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=2.5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=3 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Given that the area of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and that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is the longest side, find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𝐵𝐶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=6 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Given that the area of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△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12 </m:t>
                    </m:r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and that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𝐴𝐶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Candara" panose="020E0502030303020204" pitchFamily="34" charset="0"/>
                  </a:rPr>
                  <a:t> is the longest side, find the value of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>
                  <a:solidFill>
                    <a:prstClr val="black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716252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=127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16252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113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The area of this triangle is 40.</a:t>
                </a: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is obtuse, determine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2000"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The area of this triangle is 10.</a:t>
                </a:r>
              </a:p>
              <a:p>
                <a:r>
                  <a:rPr lang="en-GB" sz="2400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is obtuse, determine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2000" t="-5839" b="-15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3863698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=138°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863698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06C6CC9E-2E07-4BE1-B9E7-2B7FB71825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0724" y="1283733"/>
            <a:ext cx="3677163" cy="23911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B1EE7D-5CF7-414B-9D00-FA12900C14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568" y="1283733"/>
            <a:ext cx="3743847" cy="25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15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6096E-BF35-4EB4-82E0-B31EDFD8A51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16122</TotalTime>
  <Words>312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9.3) Areas of triangles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584</cp:revision>
  <dcterms:created xsi:type="dcterms:W3CDTF">2020-05-18T02:11:06Z</dcterms:created>
  <dcterms:modified xsi:type="dcterms:W3CDTF">2021-09-02T20:40:06Z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