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62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1.png"/><Relationship Id="rId2" Type="http://schemas.openxmlformats.org/officeDocument/2006/relationships/image" Target="../media/image85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5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6.png"/><Relationship Id="rId2" Type="http://schemas.openxmlformats.org/officeDocument/2006/relationships/image" Target="../media/image85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5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2.png"/><Relationship Id="rId2" Type="http://schemas.openxmlformats.org/officeDocument/2006/relationships/image" Target="../media/image8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8.png"/><Relationship Id="rId2" Type="http://schemas.openxmlformats.org/officeDocument/2006/relationships/image" Target="../media/image85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8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9.3) Areas of triangles</a:t>
            </a:r>
          </a:p>
        </p:txBody>
      </p:sp>
    </p:spTree>
    <p:extLst>
      <p:ext uri="{BB962C8B-B14F-4D97-AF65-F5344CB8AC3E}">
        <p14:creationId xmlns:p14="http://schemas.microsoft.com/office/powerpoint/2010/main" val="321101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ndara" panose="020E0502030303020204" pitchFamily="34" charset="0"/>
              </a:rPr>
              <a:t>Calculate the area of the triangle: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ndara" panose="020E0502030303020204" pitchFamily="34" charset="0"/>
              </a:rPr>
              <a:t>Calculate the area of the triangle: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295722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51.42 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957223"/>
                <a:ext cx="4572001" cy="461665"/>
              </a:xfrm>
              <a:prstGeom prst="rect">
                <a:avLst/>
              </a:prstGeom>
              <a:blipFill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E7478B7-1611-4831-93A9-AE0B77662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536" y="1054062"/>
            <a:ext cx="2347566" cy="173095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F8B603-7BF0-4FE7-BC34-02D5A5A08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8560" y="975038"/>
            <a:ext cx="2468846" cy="180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8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The area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Angle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acute.</a:t>
                </a:r>
              </a:p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The area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51.42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Angle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acute.</a:t>
                </a:r>
              </a:p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95654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.0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95654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3766A88-A61F-4811-80F1-CB2AD40E27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425" y="1692048"/>
            <a:ext cx="2833484" cy="21426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A011C6C-8924-4325-99E0-ECA579F77E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6074" y="1640663"/>
            <a:ext cx="3062442" cy="219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2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The area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Determine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blipFill>
                <a:blip r:embed="rId2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The area is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Determine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3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3058927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058927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CEB04413-966C-485A-9BC1-D1CA8845FA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9635" y="923330"/>
            <a:ext cx="2526693" cy="193335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FF333C0-3484-4464-9A93-09CC640961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595" y="838141"/>
            <a:ext cx="2521676" cy="186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9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 triangle has sides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5.1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3.4 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2.85 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Work out the area of the triangle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 triangle has sides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10.2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6.8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5.7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Work out the area of the triangle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16117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18.3 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16117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61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=2.5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the area of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the longest side,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=6 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the area of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is the longest side, find the value of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1625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=127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1625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13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The area of this triangle is 40.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is obtuse, determine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The area of this triangle is 10.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is obtuse, determine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86369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=138°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86369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6C6CC9E-2E07-4BE1-B9E7-2B7FB71825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0724" y="1283733"/>
            <a:ext cx="3677163" cy="23911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B1EE7D-5CF7-414B-9D00-FA12900C14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568" y="1283733"/>
            <a:ext cx="3743847" cy="25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5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16122</TotalTime>
  <Words>312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9.3) Areas of triangles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584</cp:revision>
  <dcterms:created xsi:type="dcterms:W3CDTF">2020-05-18T02:11:06Z</dcterms:created>
  <dcterms:modified xsi:type="dcterms:W3CDTF">2021-09-02T20:40:06Z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