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89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2" Type="http://schemas.openxmlformats.org/officeDocument/2006/relationships/image" Target="../media/image58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8.png"/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fr-FR" dirty="0"/>
              <a:t>9.4) Constant acceleration formulae 2</a:t>
            </a:r>
          </a:p>
        </p:txBody>
      </p:sp>
    </p:spTree>
    <p:extLst>
      <p:ext uri="{BB962C8B-B14F-4D97-AF65-F5344CB8AC3E}">
        <p14:creationId xmlns:p14="http://schemas.microsoft.com/office/powerpoint/2010/main" val="2332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77018" y="139933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1901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81 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blipFill>
                <a:blip r:embed="rId2"/>
                <a:stretch>
                  <a:fillRect l="-1067" t="-1770" r="-1333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blipFill>
                <a:blip r:embed="rId3"/>
                <a:stretch>
                  <a:fillRect l="-1200" t="-1475" r="-1200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31.5 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45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s,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472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42.25 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22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8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667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40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 from A to B and 4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hours from A to B and 3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=6.1728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=0.333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  <a:blipFill>
                <a:blip r:embed="rId4"/>
                <a:stretch>
                  <a:fillRect l="-1067" t="-4717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303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17012</TotalTime>
  <Words>922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9.4) Constant acceleration formulae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2021-09-04T18:24:24Z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