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59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015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4.png"/><Relationship Id="rId2" Type="http://schemas.openxmlformats.org/officeDocument/2006/relationships/image" Target="../media/image60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8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1.png"/><Relationship Id="rId2" Type="http://schemas.openxmlformats.org/officeDocument/2006/relationships/image" Target="../media/image5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7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4.png"/><Relationship Id="rId2" Type="http://schemas.openxmlformats.org/officeDocument/2006/relationships/image" Target="../media/image58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8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7.png"/><Relationship Id="rId2" Type="http://schemas.openxmlformats.org/officeDocument/2006/relationships/image" Target="../media/image58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8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0.png"/><Relationship Id="rId2" Type="http://schemas.openxmlformats.org/officeDocument/2006/relationships/image" Target="../media/image589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2.png"/><Relationship Id="rId2" Type="http://schemas.openxmlformats.org/officeDocument/2006/relationships/image" Target="../media/image59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5.png"/><Relationship Id="rId2" Type="http://schemas.openxmlformats.org/officeDocument/2006/relationships/image" Target="../media/image59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8.png"/><Relationship Id="rId2" Type="http://schemas.openxmlformats.org/officeDocument/2006/relationships/image" Target="../media/image59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1.png"/><Relationship Id="rId2" Type="http://schemas.openxmlformats.org/officeDocument/2006/relationships/image" Target="../media/image60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0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fr-FR" dirty="0" smtClean="0"/>
              <a:t>9.3) </a:t>
            </a:r>
            <a:r>
              <a:rPr lang="fr-FR" dirty="0"/>
              <a:t>Constant </a:t>
            </a:r>
            <a:r>
              <a:rPr lang="fr-FR" dirty="0" err="1"/>
              <a:t>acceleration</a:t>
            </a:r>
            <a:r>
              <a:rPr lang="fr-FR" dirty="0"/>
              <a:t> </a:t>
            </a:r>
            <a:r>
              <a:rPr lang="fr-FR" dirty="0" err="1" smtClean="0"/>
              <a:t>formulae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677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particle moves in a straight horizontal line with constant acceleration from A to B, then B to C.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AB = 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BC =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It takes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hour from A to B and 4 hours from B to C.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acceleration of the particle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particle’s speed as it passes A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062103"/>
              </a:xfrm>
              <a:prstGeom prst="rect">
                <a:avLst/>
              </a:prstGeom>
              <a:blipFill>
                <a:blip r:embed="rId2"/>
                <a:stretch>
                  <a:fillRect l="-667" t="-888" b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particle moves in a straight horizontal line with constant acceleration from A to B, then B to C.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AB = 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BC = 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It takes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hours from A to B and 3 hours from B to C.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acceleration of the particle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particle’s speed as it passes A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2062103"/>
              </a:xfrm>
              <a:prstGeom prst="rect">
                <a:avLst/>
              </a:prstGeom>
              <a:blipFill>
                <a:blip r:embed="rId3"/>
                <a:stretch>
                  <a:fillRect l="-800" t="-885" b="-2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1999" y="2589120"/>
                <a:ext cx="4572001" cy="6494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0.8 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=6.1728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−5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1.2 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=0.333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2589120"/>
                <a:ext cx="4572001" cy="649409"/>
              </a:xfrm>
              <a:prstGeom prst="rect">
                <a:avLst/>
              </a:prstGeom>
              <a:blipFill>
                <a:blip r:embed="rId4"/>
                <a:stretch>
                  <a:fillRect l="-1067" t="-4717" b="-150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748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cyclist is travelling along a straight road.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She accelerates at a constant rate from a velocity of 5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a velocity of 7.4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50 seconds.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the distance she travels in these 50 seconds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her acceleration in these 50 seconds.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569660"/>
              </a:xfrm>
              <a:prstGeom prst="rect">
                <a:avLst/>
              </a:prstGeom>
              <a:blipFill>
                <a:blip r:embed="rId2"/>
                <a:stretch>
                  <a:fillRect l="-667" t="-1167" b="-4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cyclist is travelling along a straight road.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She accelerates at a constant rate from a velocity of 4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a velocity of 7.5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40 seconds.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the distance she travels in these 40 seconds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her acceleration in these 40 seconds.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800" t="-1163" b="-3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1956400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230 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0.0875 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956400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4621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893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moves in a straight line from a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a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a constant deceleration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velocity of the particle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16 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velocity of the particle at B is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time taken for the particle to move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distance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After reaching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the particle continues to move along the straight line with constant deceleration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particle is at 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12 seconds after passing through 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(c) the velocity of the particle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(d) The distance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893100"/>
              </a:xfrm>
              <a:prstGeom prst="rect">
                <a:avLst/>
              </a:prstGeom>
              <a:blipFill>
                <a:blip r:embed="rId2"/>
                <a:stretch>
                  <a:fillRect l="-400" t="-422" r="-667"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2893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moves in a straight line from a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a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a constant deceleration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1.5 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velocity of the particle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8 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velocity of the particle at B is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time taken for the particle to move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distance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After reaching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the particle continues to move along the straight line with constant deceleration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1.5 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particle is at 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6 seconds after passing through 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(c) the velocity of the particle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(d) The distance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2893100"/>
              </a:xfrm>
              <a:prstGeom prst="rect">
                <a:avLst/>
              </a:prstGeom>
              <a:blipFill>
                <a:blip r:embed="rId3"/>
                <a:stretch>
                  <a:fillRect l="-533" t="-211" r="-533" b="-1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1999" y="3352670"/>
                <a:ext cx="4572001" cy="12596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in the direction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𝐵𝐴</m:t>
                        </m:r>
                      </m:e>
                    </m:acc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21 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3352670"/>
                <a:ext cx="4572001" cy="1259640"/>
              </a:xfrm>
              <a:prstGeom prst="rect">
                <a:avLst/>
              </a:prstGeom>
              <a:blipFill>
                <a:blip r:embed="rId4"/>
                <a:stretch>
                  <a:fillRect l="-1067" t="-2899" b="-48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784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car moves from traffic lights along a straight road with constant acceleration.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car starts from rest at the traffic lights and 20 seconds later the car passes a speed-trap where it is registered as travelling at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54 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acceleration of the car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distance between the traffic lights and the speed-trap.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400" t="-671" r="-667" b="-2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car moves from traffic lights along a straight road with constant acceleration.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car starts from rest at the traffic lights and 30 seconds later the car passes a speed-trap where it is registered as travelling at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45 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acceleration of the car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distance between the traffic lights and the speed-trap.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533" t="-336" r="-667" b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1999" y="2169360"/>
                <a:ext cx="4572001" cy="7649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=0.417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187.5 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2169360"/>
                <a:ext cx="4572001" cy="764953"/>
              </a:xfrm>
              <a:prstGeom prst="rect">
                <a:avLst/>
              </a:prstGeom>
              <a:blipFill>
                <a:blip r:embed="rId4"/>
                <a:stretch>
                  <a:fillRect l="-1067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925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3187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Use the equations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𝑎𝑡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num>
                          <m:den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derive: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𝑎𝑠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𝑣𝑡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3187924"/>
              </a:xfrm>
              <a:prstGeom prst="rect">
                <a:avLst/>
              </a:prstGeom>
              <a:blipFill>
                <a:blip r:embed="rId2"/>
                <a:stretch>
                  <a:fillRect l="-4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818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Use the equations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𝑎𝑡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num>
                          <m:den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derive: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𝑢𝑡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818044"/>
              </a:xfrm>
              <a:prstGeom prst="rect">
                <a:avLst/>
              </a:prstGeom>
              <a:blipFill>
                <a:blip r:embed="rId3"/>
                <a:stretch>
                  <a:fillRect l="-4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005896CF-8919-4782-AB24-83CDCF746DD4}"/>
              </a:ext>
            </a:extLst>
          </p:cNvPr>
          <p:cNvSpPr/>
          <p:nvPr/>
        </p:nvSpPr>
        <p:spPr>
          <a:xfrm>
            <a:off x="4577018" y="1399339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2360708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0667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A particle is moving along a straight line from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with constant acceleration </a:t>
                </a:r>
                <a14:m>
                  <m:oMath xmlns:m="http://schemas.openxmlformats.org/officeDocument/2006/math">
                    <m:r>
                      <a:rPr lang="en-GB" sz="1800" b="0" i="1" dirty="0" smtClean="0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sz="18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8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800" b="0" i="1" dirty="0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800" dirty="0">
                    <a:latin typeface="Candara" panose="020E0502030303020204" pitchFamily="34" charset="0"/>
                  </a:rPr>
                  <a:t>The velocity of the particle is </a:t>
                </a:r>
                <a14:m>
                  <m:oMath xmlns:m="http://schemas.openxmlformats.org/officeDocument/2006/math">
                    <m:r>
                      <a:rPr lang="en-GB" sz="1800" b="0" i="1" dirty="0" smtClean="0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GB" sz="18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8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8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in the direction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800" dirty="0">
                    <a:latin typeface="Candara" panose="020E0502030303020204" pitchFamily="34" charset="0"/>
                  </a:rPr>
                  <a:t>The velocity of the particle at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800" b="0" i="1" dirty="0" smtClean="0">
                        <a:latin typeface="Cambria Math" panose="02040503050406030204" pitchFamily="18" charset="0"/>
                      </a:rPr>
                      <m:t>81 </m:t>
                    </m:r>
                    <m:r>
                      <a:rPr lang="en-GB" sz="18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8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8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in the same direction. </a:t>
                </a:r>
              </a:p>
              <a:p>
                <a:r>
                  <a:rPr lang="en-GB" sz="1800" dirty="0">
                    <a:latin typeface="Candara" panose="020E0502030303020204" pitchFamily="34" charset="0"/>
                  </a:rPr>
                  <a:t>Find the distance from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.</a:t>
                </a:r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066784"/>
              </a:xfrm>
              <a:prstGeom prst="rect">
                <a:avLst/>
              </a:prstGeom>
              <a:blipFill>
                <a:blip r:embed="rId2"/>
                <a:stretch>
                  <a:fillRect l="-1067" t="-1770" r="-1333" b="-38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20667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particle is moving along a straight line from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with constant acceleration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velocity of the particle is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the direction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velocity of the particle 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18 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the same direction.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distance from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2066784"/>
              </a:xfrm>
              <a:prstGeom prst="rect">
                <a:avLst/>
              </a:prstGeom>
              <a:blipFill>
                <a:blip r:embed="rId3"/>
                <a:stretch>
                  <a:fillRect l="-1200" t="-1475" r="-1200" b="-38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2419617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31.5 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2419617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478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particle is moving in a straight horizontal line with constant deceleration 6 ms</a:t>
                </a:r>
                <a:r>
                  <a:rPr lang="en-GB" sz="1600" baseline="30000" dirty="0">
                    <a:latin typeface="Candara" panose="020E0502030303020204" pitchFamily="34" charset="0"/>
                  </a:rPr>
                  <a:t>-2</a:t>
                </a:r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the particle passes through a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speed 23 ms</a:t>
                </a:r>
                <a:r>
                  <a:rPr lang="en-GB" sz="16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600" dirty="0">
                    <a:latin typeface="Candara" panose="020E0502030303020204" pitchFamily="34" charset="0"/>
                  </a:rPr>
                  <a:t> travelling towards a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𝑂𝐴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=40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the times when the particle passes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when the particle returns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667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particle is moving in a straight horizontal line with constant deceleration 4 ms</a:t>
                </a:r>
                <a:r>
                  <a:rPr lang="en-GB" sz="1600" baseline="30000" dirty="0">
                    <a:latin typeface="Candara" panose="020E0502030303020204" pitchFamily="34" charset="0"/>
                  </a:rPr>
                  <a:t>-2</a:t>
                </a:r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the particle passes through a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speed 13 ms</a:t>
                </a:r>
                <a:r>
                  <a:rPr lang="en-GB" sz="16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600" dirty="0">
                    <a:latin typeface="Candara" panose="020E0502030303020204" pitchFamily="34" charset="0"/>
                  </a:rPr>
                  <a:t> travelling towards a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𝑂𝐴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the times when the particle passes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when the particle returns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800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2419617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=2.5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s,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=6.5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2419617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5456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particle is moving in a straight horizontal line with constant deceleration 6 ms</a:t>
                </a:r>
                <a:r>
                  <a:rPr lang="en-GB" sz="1600" baseline="30000" dirty="0">
                    <a:latin typeface="Candara" panose="020E0502030303020204" pitchFamily="34" charset="0"/>
                  </a:rPr>
                  <a:t>-2</a:t>
                </a:r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the particle passes through a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speed 23 ms</a:t>
                </a:r>
                <a:r>
                  <a:rPr lang="en-GB" sz="16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total distance travelled by the particle between when it first passes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returns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569660"/>
              </a:xfrm>
              <a:prstGeom prst="rect">
                <a:avLst/>
              </a:prstGeom>
              <a:blipFill>
                <a:blip r:embed="rId2"/>
                <a:stretch>
                  <a:fillRect l="-667" t="-1167" b="-4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particle is moving in a straight horizontal line with constant deceleration 4 ms</a:t>
                </a:r>
                <a:r>
                  <a:rPr lang="en-GB" sz="1600" baseline="30000" dirty="0">
                    <a:latin typeface="Candara" panose="020E0502030303020204" pitchFamily="34" charset="0"/>
                  </a:rPr>
                  <a:t>-2</a:t>
                </a:r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the particle passes through a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speed 13 ms</a:t>
                </a:r>
                <a:r>
                  <a:rPr lang="en-GB" sz="16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total distance travelled by the particle between when it first passes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returns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800" t="-1163" b="-3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202923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42.25 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2029230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302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Two particles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moving along the same straight horizontal line with constant accelerations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respectively. At time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passes through a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12 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One second later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passes through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6 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moving in the same direction as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the particles meet.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distance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from the point where the particles meet.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308324"/>
              </a:xfrm>
              <a:prstGeom prst="rect">
                <a:avLst/>
              </a:prstGeom>
              <a:blipFill>
                <a:blip r:embed="rId2"/>
                <a:stretch>
                  <a:fillRect l="-667" t="-794" r="-800" b="-2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Two particles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moving along the same straight horizontal line with constant accelerations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respectively. At time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passes through a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One second later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passes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moving in the same direction as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the particles meet.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distance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from the point where the particles meet.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2308324"/>
              </a:xfrm>
              <a:prstGeom prst="rect">
                <a:avLst/>
              </a:prstGeom>
              <a:blipFill>
                <a:blip r:embed="rId3"/>
                <a:stretch>
                  <a:fillRect l="-800" t="-792" r="-667" b="-2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5" y="2664498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=13.1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 (3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644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m (3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5" y="2664498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1530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E00199-7DBC-452C-BBD7-1358DB4DAD4D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42243E6-E437-431B-82CB-C0DA079616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23A6DB-ED08-42F5-9BBF-A56DA57E4C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17013</TotalTime>
  <Words>1559</Words>
  <Application>Microsoft Office PowerPoint</Application>
  <PresentationFormat>On-screen Show (4:3)</PresentationFormat>
  <Paragraphs>123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Cambria Math</vt:lpstr>
      <vt:lpstr>Candara</vt:lpstr>
      <vt:lpstr>Office Theme</vt:lpstr>
      <vt:lpstr>9.3) Constant acceleration formulae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598</cp:revision>
  <dcterms:created xsi:type="dcterms:W3CDTF">2020-05-18T02:11:06Z</dcterms:created>
  <dcterms:modified xsi:type="dcterms:W3CDTF">2021-09-04T18:25:29Z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