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04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4.png"/><Relationship Id="rId2" Type="http://schemas.openxmlformats.org/officeDocument/2006/relationships/image" Target="../media/image10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7.png"/><Relationship Id="rId2" Type="http://schemas.openxmlformats.org/officeDocument/2006/relationships/image" Target="../media/image10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0.png"/><Relationship Id="rId2" Type="http://schemas.openxmlformats.org/officeDocument/2006/relationships/image" Target="../media/image10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3.png"/><Relationship Id="rId2" Type="http://schemas.openxmlformats.org/officeDocument/2006/relationships/image" Target="../media/image10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2.png"/><Relationship Id="rId2" Type="http://schemas.openxmlformats.org/officeDocument/2006/relationships/image" Target="../media/image10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0.png"/><Relationship Id="rId2" Type="http://schemas.openxmlformats.org/officeDocument/2006/relationships/image" Target="../media/image9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3.png"/><Relationship Id="rId2" Type="http://schemas.openxmlformats.org/officeDocument/2006/relationships/image" Target="../media/image9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6.png"/><Relationship Id="rId2" Type="http://schemas.openxmlformats.org/officeDocument/2006/relationships/image" Target="../media/image9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9.png"/><Relationship Id="rId2" Type="http://schemas.openxmlformats.org/officeDocument/2006/relationships/image" Target="../media/image9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2.png"/><Relationship Id="rId2" Type="http://schemas.openxmlformats.org/officeDocument/2006/relationships/image" Target="../media/image1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5.png"/><Relationship Id="rId2" Type="http://schemas.openxmlformats.org/officeDocument/2006/relationships/image" Target="../media/image10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8.png"/><Relationship Id="rId2" Type="http://schemas.openxmlformats.org/officeDocument/2006/relationships/image" Target="../media/image10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1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9.3) The chain rule</a:t>
            </a:r>
          </a:p>
        </p:txBody>
      </p:sp>
    </p:spTree>
    <p:extLst>
      <p:ext uri="{BB962C8B-B14F-4D97-AF65-F5344CB8AC3E}">
        <p14:creationId xmlns:p14="http://schemas.microsoft.com/office/powerpoint/2010/main" val="144168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blipFill>
                <a:blip r:embed="rId2"/>
                <a:stretch>
                  <a:fillRect l="-2000" t="-1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01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54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54756"/>
              </a:xfrm>
              <a:prstGeom prst="rect">
                <a:avLst/>
              </a:prstGeom>
              <a:blipFill>
                <a:blip r:embed="rId2"/>
                <a:stretch>
                  <a:fillRect l="-2000" t="-1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2176"/>
              </a:xfrm>
              <a:prstGeom prst="rect">
                <a:avLst/>
              </a:prstGeom>
              <a:blipFill>
                <a:blip r:embed="rId3"/>
                <a:stretch>
                  <a:fillRect l="-2000" t="-52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(6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645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6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64852"/>
              </a:xfrm>
              <a:prstGeom prst="rect">
                <a:avLst/>
              </a:prstGeom>
              <a:blipFill>
                <a:blip r:embed="rId2"/>
                <a:stretch>
                  <a:fillRect l="-2000" t="-5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4852"/>
              </a:xfrm>
              <a:prstGeom prst="rect">
                <a:avLst/>
              </a:prstGeom>
              <a:blipFill>
                <a:blip r:embed="rId3"/>
                <a:stretch>
                  <a:fillRect l="-2000" t="-5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91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blipFill>
                <a:blip r:embed="rId2"/>
                <a:stretch>
                  <a:fillRect l="-1067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4,9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91288"/>
              </a:xfrm>
              <a:prstGeom prst="rect">
                <a:avLst/>
              </a:prstGeom>
              <a:blipFill>
                <a:blip r:embed="rId3"/>
                <a:stretch>
                  <a:fillRect l="-1067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77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5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2−5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an equation for the normal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59969"/>
              </a:xfrm>
              <a:prstGeom prst="rect">
                <a:avLst/>
              </a:prstGeom>
              <a:blipFill>
                <a:blip r:embed="rId2"/>
                <a:stretch>
                  <a:fillRect l="-1067" t="-1730" b="-44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5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an equation for the normal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with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59969"/>
              </a:xfrm>
              <a:prstGeom prst="rect">
                <a:avLst/>
              </a:prstGeom>
              <a:blipFill>
                <a:blip r:embed="rId3"/>
                <a:stretch>
                  <a:fillRect l="-1067" t="-2083" b="-4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214937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+158=0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1493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4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blipFill>
                <a:blip r:embed="rId2"/>
                <a:stretch>
                  <a:fillRect l="-2000" t="-1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5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5165"/>
              </a:xfrm>
              <a:prstGeom prst="rect">
                <a:avLst/>
              </a:prstGeom>
              <a:blipFill>
                <a:blip r:embed="rId3"/>
                <a:stretch>
                  <a:fillRect l="-2000" t="-5839"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5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blipFill>
                <a:blip r:embed="rId2"/>
                <a:stretch>
                  <a:fillRect l="-2000" t="-1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8319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8319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61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48407"/>
              </a:xfrm>
              <a:prstGeom prst="rect">
                <a:avLst/>
              </a:prstGeom>
              <a:blipFill>
                <a:blip r:embed="rId2"/>
                <a:stretch>
                  <a:fillRect l="-2000" t="-1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1652"/>
              </a:xfrm>
              <a:prstGeom prst="rect">
                <a:avLst/>
              </a:prstGeom>
              <a:blipFill>
                <a:blip r:embed="rId3"/>
                <a:stretch>
                  <a:fillRect l="-2000" t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25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blipFill>
                <a:blip r:embed="rId2"/>
                <a:stretch>
                  <a:fillRect l="-2000" t="-1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64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37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833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833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166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(−4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blipFill>
                <a:blip r:embed="rId2"/>
                <a:stretch>
                  <a:fillRect l="-2000" t="-1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85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6975"/>
              </a:xfrm>
              <a:prstGeom prst="rect">
                <a:avLst/>
              </a:prstGeom>
              <a:blipFill>
                <a:blip r:embed="rId2"/>
                <a:stretch>
                  <a:fillRect l="-2000" t="-1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93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20815</TotalTime>
  <Words>1115</Words>
  <Application>Microsoft Office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9.3) The chain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535</cp:revision>
  <dcterms:created xsi:type="dcterms:W3CDTF">2020-05-18T02:11:06Z</dcterms:created>
  <dcterms:modified xsi:type="dcterms:W3CDTF">2021-09-05T10:38:14Z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