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21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6.png"/><Relationship Id="rId2" Type="http://schemas.openxmlformats.org/officeDocument/2006/relationships/image" Target="../media/image10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9.png"/><Relationship Id="rId2" Type="http://schemas.openxmlformats.org/officeDocument/2006/relationships/image" Target="../media/image10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gradient of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b="0" i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(1, −1)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gradient of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(−1,1)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69992"/>
              </a:xfrm>
              <a:prstGeom prst="rect">
                <a:avLst/>
              </a:prstGeom>
              <a:blipFill>
                <a:blip r:embed="rId3"/>
                <a:stretch>
                  <a:fillRect l="-1067" t="-5455"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40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261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261277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68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68287"/>
              </a:xfrm>
              <a:prstGeom prst="rect">
                <a:avLst/>
              </a:prstGeom>
              <a:blipFill>
                <a:blip r:embed="rId3"/>
                <a:stretch>
                  <a:fillRect l="-1067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849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8493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14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20814</TotalTime>
  <Words>148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2021-09-05T10:37:18Z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