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669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219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6.png"/><Relationship Id="rId2" Type="http://schemas.openxmlformats.org/officeDocument/2006/relationships/image" Target="../media/image102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9.png"/><Relationship Id="rId2" Type="http://schemas.openxmlformats.org/officeDocument/2006/relationships/image" Target="../media/image102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gradient of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GB" b="0" i="0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1+2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(1, −1)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893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gradient of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GB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(−1,1)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69992"/>
              </a:xfrm>
              <a:prstGeom prst="rect">
                <a:avLst/>
              </a:prstGeom>
              <a:blipFill>
                <a:blip r:embed="rId3"/>
                <a:stretch>
                  <a:fillRect l="-1067" t="-5455"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290133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90133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740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261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261277"/>
              </a:xfrm>
              <a:prstGeom prst="rect">
                <a:avLst/>
              </a:prstGeom>
              <a:blipFill>
                <a:blip r:embed="rId2"/>
                <a:stretch>
                  <a:fillRect l="-1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68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68287"/>
              </a:xfrm>
              <a:prstGeom prst="rect">
                <a:avLst/>
              </a:prstGeom>
              <a:blipFill>
                <a:blip r:embed="rId3"/>
                <a:stretch>
                  <a:fillRect l="-1067"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290133"/>
                <a:ext cx="4572000" cy="8493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90133"/>
                <a:ext cx="4572000" cy="8493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814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EF2531-2A10-4C64-A09D-F45CE72929B5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20814</TotalTime>
  <Words>148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Candara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534</cp:revision>
  <dcterms:created xsi:type="dcterms:W3CDTF">2020-05-18T02:11:06Z</dcterms:created>
  <dcterms:modified xsi:type="dcterms:W3CDTF">2021-09-05T10:37:18Z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