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88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7.png"/><Relationship Id="rId2" Type="http://schemas.openxmlformats.org/officeDocument/2006/relationships/image" Target="../media/image8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3.png"/><Relationship Id="rId2" Type="http://schemas.openxmlformats.org/officeDocument/2006/relationships/image" Target="../media/image83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8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=6 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=88°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Work out the two possible values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𝐶𝐵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=44°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US" sz="20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Work out the two possible values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𝐴𝐶𝐵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55849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67.9°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112°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55849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89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the angle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obtuse, determine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hence determine the length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the angle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obtuse, determine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hence determine the length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73124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=137°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=5.75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73124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88A8C23-DF2C-4DE9-89C7-8C8C4DCC04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8138" y="1468399"/>
            <a:ext cx="4229690" cy="20862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DF0D51-4E94-4087-B5CE-E9D311986C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217" y="1413756"/>
            <a:ext cx="4073565" cy="219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9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16121</TotalTime>
  <Words>125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2021-09-02T20:38:46Z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