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35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1.png"/><Relationship Id="rId2" Type="http://schemas.openxmlformats.org/officeDocument/2006/relationships/image" Target="../media/image5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4.png"/><Relationship Id="rId2" Type="http://schemas.openxmlformats.org/officeDocument/2006/relationships/image" Target="../media/image58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7.png"/><Relationship Id="rId2" Type="http://schemas.openxmlformats.org/officeDocument/2006/relationships/image" Target="../media/image58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fr-FR" dirty="0"/>
              <a:t>9.3) Constant acceleration formulae 1</a:t>
            </a:r>
          </a:p>
        </p:txBody>
      </p:sp>
    </p:spTree>
    <p:extLst>
      <p:ext uri="{BB962C8B-B14F-4D97-AF65-F5344CB8AC3E}">
        <p14:creationId xmlns:p14="http://schemas.microsoft.com/office/powerpoint/2010/main" val="1487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cyclist is travelling along a straight road.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She accelerates at a constant rate from a velocity of 5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a velocity of 7.4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50 seconds.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the distance she travels in these 50 seconds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her acceleration in these 50 seconds.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blipFill>
                <a:blip r:embed="rId2"/>
                <a:stretch>
                  <a:fillRect l="-667" t="-1167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cyclist is travelling along a straight road.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She accelerates at a constant rate from a velocity of 4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a velocity of 7.5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40 seconds.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the distance she travels in these 40 seconds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her acceleration in these 40 seconds.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800" t="-1163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1956400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230 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0.0875 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956400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270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89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moves in a straight line from a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a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a constant deceleration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velocity of the particle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16 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velocity of the particle at B is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time taken for the particle to move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After reaching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the particle continues to move along the straight line with constant deceleration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particle is at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12 seconds after passing through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(c) the velocity of the particle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(d) The distance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893100"/>
              </a:xfrm>
              <a:prstGeom prst="rect">
                <a:avLst/>
              </a:prstGeom>
              <a:blipFill>
                <a:blip r:embed="rId2"/>
                <a:stretch>
                  <a:fillRect l="-400" t="-422" r="-667"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289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moves in a straight line from a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a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a constant deceleration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1.5 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velocity of the particle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8 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velocity of the particle at B is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time taken for the particle to move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After reaching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the particle continues to move along the straight line with constant deceleration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1.5 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particle is at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6 seconds after passing through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(c) the velocity of the particle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(d) The distance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2893100"/>
              </a:xfrm>
              <a:prstGeom prst="rect">
                <a:avLst/>
              </a:prstGeom>
              <a:blipFill>
                <a:blip r:embed="rId3"/>
                <a:stretch>
                  <a:fillRect l="-533" t="-211" r="-533" b="-1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1999" y="3352670"/>
                <a:ext cx="4572001" cy="12596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in the direction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𝐵𝐴</m:t>
                        </m:r>
                      </m:e>
                    </m:acc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21 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352670"/>
                <a:ext cx="4572001" cy="1259640"/>
              </a:xfrm>
              <a:prstGeom prst="rect">
                <a:avLst/>
              </a:prstGeom>
              <a:blipFill>
                <a:blip r:embed="rId4"/>
                <a:stretch>
                  <a:fillRect l="-1067" t="-2899" b="-48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684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car moves from traffic lights along a straight road with constant acceleration.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car starts from rest at the traffic lights and 20 seconds later the car passes a speed-trap where it is registered as travelling at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54 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acceleration of the car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between the traffic lights and the speed-trap.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400" t="-671" r="-667" b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car moves from traffic lights along a straight road with constant acceleration.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car starts from rest at the traffic lights and 30 seconds later the car passes a speed-trap where it is registered as travelling at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45 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acceleration of the car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between the traffic lights and the speed-trap.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533" t="-336" r="-667" b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1999" y="2169360"/>
                <a:ext cx="4572001" cy="7649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=0.417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187.5 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169360"/>
                <a:ext cx="4572001" cy="764953"/>
              </a:xfrm>
              <a:prstGeom prst="rect">
                <a:avLst/>
              </a:prstGeom>
              <a:blipFill>
                <a:blip r:embed="rId4"/>
                <a:stretch>
                  <a:fillRect l="-1067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766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E00199-7DBC-452C-BBD7-1358DB4DAD4D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2243E6-E437-431B-82CB-C0DA07961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23A6DB-ED08-42F5-9BBF-A56DA57E4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17011</TotalTime>
  <Words>644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9.3) Constant acceleration formulae 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596</cp:revision>
  <dcterms:created xsi:type="dcterms:W3CDTF">2020-05-18T02:11:06Z</dcterms:created>
  <dcterms:modified xsi:type="dcterms:W3CDTF">2021-09-04T18:23:25Z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