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90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3.png"/><Relationship Id="rId2" Type="http://schemas.openxmlformats.org/officeDocument/2006/relationships/image" Target="../media/image56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7.png"/><Relationship Id="rId2" Type="http://schemas.openxmlformats.org/officeDocument/2006/relationships/image" Target="../media/image566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6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1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57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1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57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5.png"/><Relationship Id="rId2" Type="http://schemas.openxmlformats.org/officeDocument/2006/relationships/image" Target="../media/image5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8.png"/><Relationship Id="rId2" Type="http://schemas.openxmlformats.org/officeDocument/2006/relationships/image" Target="../media/image5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9.2) Velocity-time graphs</a:t>
            </a:r>
          </a:p>
        </p:txBody>
      </p:sp>
    </p:spTree>
    <p:extLst>
      <p:ext uri="{BB962C8B-B14F-4D97-AF65-F5344CB8AC3E}">
        <p14:creationId xmlns:p14="http://schemas.microsoft.com/office/powerpoint/2010/main" val="169502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Describe the motion of each object from the velocity-time graph: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Describe the motion of each object from the velocity-time graph: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66982" y="3259723"/>
            <a:ext cx="4572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Object has constant acceleration. Velocity is increasing at a constant rate.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19590B-C5D4-436A-AAEE-27CE481E2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020" y="1084720"/>
            <a:ext cx="2489827" cy="17251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F5AAF5E-E437-45D6-8B59-E84799EC9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827" y="3920642"/>
            <a:ext cx="2394125" cy="162524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14B28D9-D360-4217-A4E3-D249E4751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9946" y="1010607"/>
            <a:ext cx="2698911" cy="179927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3897C60-2843-4CB5-B4F0-491C3550371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7392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cyclist is moving along a straight road for a period of 21 seconds. For the first 6 seconds, she moves at a constant speed of 8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She then decelerates at a constant rate, stopping after a further 15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displacement from the starting point of the cyclist after this 21 second period.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Work out the rate at which the cyclist decelerates.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 b="-3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577017" y="457474"/>
            <a:ext cx="4572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cyclist is moving along a straight road for a period of 12 seconds. For the first 8 seconds, she moves at a constant speed of 6 m s</a:t>
            </a:r>
            <a:r>
              <a:rPr lang="en-GB" sz="1400" baseline="30000" dirty="0">
                <a:latin typeface="Candara" panose="020E0502030303020204" pitchFamily="34" charset="0"/>
              </a:rPr>
              <a:t>-1</a:t>
            </a:r>
            <a:r>
              <a:rPr lang="en-GB" sz="1400" dirty="0">
                <a:latin typeface="Candara" panose="020E0502030303020204" pitchFamily="34" charset="0"/>
              </a:rPr>
              <a:t>. She then decelerates at a constant rate, stopping after a further 4 seconds.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Find the displacement from the starting point of the cyclist after this 12 second period.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Work out the rate at which the cyclist decelerates.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3866115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866115"/>
                <a:ext cx="4572001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5751D68-C3D5-4F3D-B93F-7FF6CC6E88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814" y="2111780"/>
            <a:ext cx="2695348" cy="165276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C92683-9202-4B3D-9748-07F7CFD71D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838" y="2164111"/>
            <a:ext cx="2725179" cy="160043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27A9AD7-4030-400D-8094-E3CF51C18687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1789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along a straight line. The particle accelerates uniformly from rest to a velocity of 16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particle then travels at a constant velocity of 16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particle then decelerates uniformly to rest in a further 4 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Sketch a velocity-time graph to illustrate the motion of the particle.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 then the total displacement of the particle is 592m.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 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along a straight line. The particle accelerates uniformly from rest to a velocity of 8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particle then travels at a constant velocity of 8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particle then decelerates uniformly to rest in a further 40 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Sketch a velocity-time graph to illustrate the motion of the particle.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 then the total displacement of the particle is 600m.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 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601" r="-267" b="-2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488799"/>
                <a:ext cx="4572001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1" cy="2554545"/>
              </a:xfrm>
              <a:prstGeom prst="rect">
                <a:avLst/>
              </a:prstGeom>
              <a:blipFill>
                <a:blip r:embed="rId4"/>
                <a:stretch>
                  <a:fillRect l="-800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D9A30567-EBC1-49D3-ACDA-F5FBF3F3CB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6529" y="2497365"/>
            <a:ext cx="3397924" cy="201856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EE6816F-A268-42E2-BE25-A97376C9718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195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1072.5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a speed-time graph for the motion of the car between the two sets of traffic lights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462213"/>
              </a:xfrm>
              <a:prstGeom prst="rect">
                <a:avLst/>
              </a:prstGeom>
              <a:blipFill>
                <a:blip r:embed="rId2"/>
                <a:stretch>
                  <a:fillRect l="-400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2145 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a speed-time graph for the motion of the car between the two sets of traffic lights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blipFill>
                <a:blip r:embed="rId3"/>
                <a:stretch>
                  <a:fillRect l="-533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704243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704243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 l="-667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B9D9E36-081A-432B-85CD-DFF24C2843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0512" y="3084883"/>
            <a:ext cx="4281530" cy="145824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F9A565C-C884-44C4-9738-0C395B6AE5C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8527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1072.5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a speed-time graph for the motion of the car between the two sets of traffic lights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462213"/>
              </a:xfrm>
              <a:prstGeom prst="rect">
                <a:avLst/>
              </a:prstGeom>
              <a:blipFill>
                <a:blip r:embed="rId2"/>
                <a:stretch>
                  <a:fillRect l="-400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2145 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a speed-time graph for the motion of the car between the two sets of traffic lights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blipFill>
                <a:blip r:embed="rId3"/>
                <a:stretch>
                  <a:fillRect l="-533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704243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704243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 l="-667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B9D9E36-081A-432B-85CD-DFF24C2843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0512" y="3084883"/>
            <a:ext cx="4281530" cy="14582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B81B7BD-688C-4E79-9BE5-5223AFEBDD1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4907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60 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1072.5 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motorcycle leaves the first set of traffic lights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after the car has left the first set of traffic lights. The motorcycle moves from rest with constant acceleration, and passes the car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95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first set of traffic lights. When the motorcycle passes the car, the car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Find the time it takes for the motorcycle to move from the first set of traffic lights to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754874"/>
              </a:xfrm>
              <a:prstGeom prst="rect">
                <a:avLst/>
              </a:prstGeom>
              <a:blipFill>
                <a:blip r:embed="rId2"/>
                <a:stretch>
                  <a:fillRect l="-400" t="-325" b="-6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2145 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motorcycle leaves the first set of traffic lights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after the car has left the first set of traffic lights. The motorcycle moves from rest with constant acceleration, and passes the car at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990 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first set of traffic lights. When the motorcycle passes the car, the car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Find the time it takes for the motorcycle to move from the first set of traffic lights to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970318"/>
              </a:xfrm>
              <a:prstGeom prst="rect">
                <a:avLst/>
              </a:prstGeom>
              <a:blipFill>
                <a:blip r:embed="rId3"/>
                <a:stretch>
                  <a:fillRect l="-400" t="-307" b="-7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442779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seconds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427792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l="-800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350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moving along a straight horizontal road.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car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then moves with constant deceleration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reducing its speed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then moves with constant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then moves with constant acceleration until it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98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time taken for the car to move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3" r="-93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moving along a straight horizontal road.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car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at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then moves with constant deceleration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reducing its speed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then moves with constant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then moves with constant acceleration until it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at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distance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1960 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time taken for the car to move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400" t="-271" r="-933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270407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seconds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270407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03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E00199-7DBC-452C-BBD7-1358DB4DAD4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17010</TotalTime>
  <Words>1634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Candara</vt:lpstr>
      <vt:lpstr>Office Theme</vt:lpstr>
      <vt:lpstr>9.2) Velocity-time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596</cp:revision>
  <dcterms:created xsi:type="dcterms:W3CDTF">2020-05-18T02:11:06Z</dcterms:created>
  <dcterms:modified xsi:type="dcterms:W3CDTF">2021-09-04T18:21:21Z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