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59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9.png"/><Relationship Id="rId2" Type="http://schemas.openxmlformats.org/officeDocument/2006/relationships/image" Target="../media/image82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9.2) The sine rule</a:t>
            </a:r>
          </a:p>
        </p:txBody>
      </p:sp>
    </p:spTree>
    <p:extLst>
      <p:ext uri="{BB962C8B-B14F-4D97-AF65-F5344CB8AC3E}">
        <p14:creationId xmlns:p14="http://schemas.microsoft.com/office/powerpoint/2010/main" val="4246256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blipFill>
                <a:blip r:embed="rId2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3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69676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=6.74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69676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2B22F675-7D2E-4D1B-A504-A1B3366418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365" y="998320"/>
            <a:ext cx="3362794" cy="18481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3FF182-0D8E-4184-AB4F-50C64B0FFD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6348" y="940892"/>
            <a:ext cx="3353268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4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blipFill>
                <a:blip r:embed="rId2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3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69676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=7.66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69676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9E16A20-0651-4FF5-ACEA-35595F5C31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260" y="952412"/>
            <a:ext cx="3791479" cy="178142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996C0B0-8AFA-4F7D-8CA8-C0F9147AA2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0819" y="952412"/>
            <a:ext cx="3810532" cy="17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29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&lt;90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blipFill>
                <a:blip r:embed="rId2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&lt;90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3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2688726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=77.61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688726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FD2251FB-D4A5-4EA3-BFCD-04AEEFEF53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423" y="926355"/>
            <a:ext cx="3629532" cy="17623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B84175A-F1F7-4CDC-BD5D-EB62A74CE3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7243" y="909936"/>
            <a:ext cx="3791479" cy="176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7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16119</TotalTime>
  <Words>68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9.2) The sine rule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582</cp:revision>
  <dcterms:created xsi:type="dcterms:W3CDTF">2020-05-18T02:11:06Z</dcterms:created>
  <dcterms:modified xsi:type="dcterms:W3CDTF">2021-09-02T20:36:53Z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