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04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4.png"/><Relationship Id="rId2" Type="http://schemas.openxmlformats.org/officeDocument/2006/relationships/image" Target="../media/image9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6.png"/><Relationship Id="rId2" Type="http://schemas.openxmlformats.org/officeDocument/2006/relationships/image" Target="../media/image9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9.png"/><Relationship Id="rId2" Type="http://schemas.openxmlformats.org/officeDocument/2006/relationships/image" Target="../media/image9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2.png"/><Relationship Id="rId2" Type="http://schemas.openxmlformats.org/officeDocument/2006/relationships/image" Target="../media/image9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8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5.png"/><Relationship Id="rId2" Type="http://schemas.openxmlformats.org/officeDocument/2006/relationships/image" Target="../media/image98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7.png"/><Relationship Id="rId2" Type="http://schemas.openxmlformats.org/officeDocument/2006/relationships/image" Target="../media/image9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8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1.png"/><Relationship Id="rId2" Type="http://schemas.openxmlformats.org/officeDocument/2006/relationships/image" Target="../media/image95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3.png"/><Relationship Id="rId2" Type="http://schemas.openxmlformats.org/officeDocument/2006/relationships/image" Target="../media/image9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6.png"/><Relationship Id="rId2" Type="http://schemas.openxmlformats.org/officeDocument/2006/relationships/image" Target="../media/image9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5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9.png"/><Relationship Id="rId2" Type="http://schemas.openxmlformats.org/officeDocument/2006/relationships/image" Target="../media/image9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2.png"/><Relationship Id="rId2" Type="http://schemas.openxmlformats.org/officeDocument/2006/relationships/image" Target="../media/image9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5.png"/><Relationship Id="rId2" Type="http://schemas.openxmlformats.org/officeDocument/2006/relationships/image" Target="../media/image9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8.png"/><Relationship Id="rId2" Type="http://schemas.openxmlformats.org/officeDocument/2006/relationships/image" Target="../media/image9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6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1.png"/><Relationship Id="rId2" Type="http://schemas.openxmlformats.org/officeDocument/2006/relationships/image" Target="../media/image9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895771" cy="527222"/>
          </a:xfrm>
        </p:spPr>
        <p:txBody>
          <a:bodyPr/>
          <a:lstStyle/>
          <a:p>
            <a:r>
              <a:rPr lang="en-GB" dirty="0"/>
              <a:t>9.2) Differentiating exponentials and logarithms</a:t>
            </a:r>
          </a:p>
        </p:txBody>
      </p:sp>
    </p:spTree>
    <p:extLst>
      <p:ext uri="{BB962C8B-B14F-4D97-AF65-F5344CB8AC3E}">
        <p14:creationId xmlns:p14="http://schemas.microsoft.com/office/powerpoint/2010/main" val="360570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053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849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3+2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849131"/>
              </a:xfrm>
              <a:prstGeom prst="rect">
                <a:avLst/>
              </a:prstGeom>
              <a:blipFill>
                <a:blip r:embed="rId2"/>
                <a:stretch>
                  <a:fillRect l="-1067" t="-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957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2−3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95722"/>
              </a:xfrm>
              <a:prstGeom prst="rect">
                <a:avLst/>
              </a:prstGeom>
              <a:blipFill>
                <a:blip r:embed="rId3"/>
                <a:stretch>
                  <a:fillRect l="-1067" t="-36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989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95245"/>
              </a:xfrm>
              <a:prstGeom prst="rect">
                <a:avLst/>
              </a:prstGeom>
              <a:blipFill>
                <a:blip r:embed="rId2"/>
                <a:stretch>
                  <a:fillRect l="-1067" t="-3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00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population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a species after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 can be modelled using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=640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Determine how many days have elapsed before there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individuals left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Determine the rate of change of the population after 3 days.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1067" t="-1502" r="-1733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population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a species after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days can be modelled using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=460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a) Determine how many days have elapsed before there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individuals left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b) Determine the rate of change of the population after 3 days.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1067" t="-1802" r="-1733" b="-39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427408"/>
                <a:ext cx="45720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days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−1.39 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individuals/day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27408"/>
                <a:ext cx="4572000" cy="646331"/>
              </a:xfrm>
              <a:prstGeom prst="rect">
                <a:avLst/>
              </a:prstGeom>
              <a:blipFill>
                <a:blip r:embed="rId4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31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the equation of the tangent to the curve at the point with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066" r="-1333" b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curve has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Show that the equation of the tangent to the curve at the point with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067" t="-2479" r="-1333" b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193229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78830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=5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equation of the normal to the curve at the point with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 in exact form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equation of the normal to the curve at the point with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 in exact form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4180"/>
                <a:ext cx="4572000" cy="13978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  <m:func>
                            <m:func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+36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72</m:t>
                        </m:r>
                        <m:func>
                          <m:func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72</m:t>
                        </m:r>
                        <m:func>
                          <m:func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+36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4180"/>
                <a:ext cx="4572000" cy="13978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286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𝑘𝑥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4270"/>
              </a:xfrm>
              <a:prstGeom prst="rect">
                <a:avLst/>
              </a:prstGeom>
              <a:blipFill>
                <a:blip r:embed="rId2"/>
                <a:stretch>
                  <a:fillRect l="-1067" t="-6557" b="-262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the derivative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2507DA73-C2D2-46BC-952C-9230E7B9C1D1}"/>
              </a:ext>
            </a:extLst>
          </p:cNvPr>
          <p:cNvSpPr/>
          <p:nvPr/>
        </p:nvSpPr>
        <p:spPr>
          <a:xfrm>
            <a:off x="4572000" y="823184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25591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−0.5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468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900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(5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(2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0334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2</m:t>
                      </m:r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786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360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360151"/>
              </a:xfrm>
              <a:prstGeom prst="rect">
                <a:avLst/>
              </a:prstGeom>
              <a:blipFill>
                <a:blip r:embed="rId2"/>
                <a:stretch>
                  <a:fillRect l="-1067" t="-9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360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360151"/>
              </a:xfrm>
              <a:prstGeom prst="rect">
                <a:avLst/>
              </a:prstGeom>
              <a:blipFill>
                <a:blip r:embed="rId3"/>
                <a:stretch>
                  <a:fillRect l="-1067" t="-10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func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25853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237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28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(2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(4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717061"/>
              </a:xfrm>
              <a:prstGeom prst="rect">
                <a:avLst/>
              </a:prstGeom>
              <a:blipFill>
                <a:blip r:embed="rId2"/>
                <a:stretch>
                  <a:fillRect l="-1067" t="-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95245"/>
              </a:xfrm>
              <a:prstGeom prst="rect">
                <a:avLst/>
              </a:prstGeom>
              <a:blipFill>
                <a:blip r:embed="rId3"/>
                <a:stretch>
                  <a:fillRect l="-1067" t="-41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519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20812</TotalTime>
  <Words>1222</Words>
  <Application>Microsoft Office PowerPoint</Application>
  <PresentationFormat>On-screen Show (4:3)</PresentationFormat>
  <Paragraphs>227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Candara</vt:lpstr>
      <vt:lpstr>Office Theme</vt:lpstr>
      <vt:lpstr>9.2) Differentiating exponentials and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533</cp:revision>
  <dcterms:created xsi:type="dcterms:W3CDTF">2020-05-18T02:11:06Z</dcterms:created>
  <dcterms:modified xsi:type="dcterms:W3CDTF">2021-09-05T10:35:14Z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