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27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56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drfrostmaths.com/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9.1) Displacement-time graphs</a:t>
            </a:r>
          </a:p>
        </p:txBody>
      </p:sp>
    </p:spTree>
    <p:extLst>
      <p:ext uri="{BB962C8B-B14F-4D97-AF65-F5344CB8AC3E}">
        <p14:creationId xmlns:p14="http://schemas.microsoft.com/office/powerpoint/2010/main" val="33907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displacement-time graph: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Describe the motion of each object from the displacement-time graph: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5896CF-8919-4782-AB24-83CDCF746DD4}"/>
              </a:ext>
            </a:extLst>
          </p:cNvPr>
          <p:cNvSpPr/>
          <p:nvPr/>
        </p:nvSpPr>
        <p:spPr>
          <a:xfrm>
            <a:off x="4566982" y="325972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Object is accelerating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557107-8FE0-4B12-8650-C56567663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92" y="1167189"/>
            <a:ext cx="3175163" cy="21083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C6DD5FA-81AD-4D6C-BAA3-2527B015C4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0003" y="1167189"/>
            <a:ext cx="3156112" cy="204480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D1B1554-7CBB-42DB-99AA-D4559475F4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064" y="3936515"/>
            <a:ext cx="3162463" cy="194955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0788DBE-F2EC-45B2-8AC8-529EE8C8162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7769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cyclist rides in a straight line for 30 minutes. She waits for a quarter of an hour, then returns in a straight line to her starting point in 25 minutes.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the average velocity for each stage of the journey in km h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the average velocity for the whole journey.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average speed for the whole journey.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cyclist rides in a straight line for 20 minutes. She waits for half an hour, then returns in a straight line to her starting point in 15 minutes.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the average velocity for each stage of the journey in km h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 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Write down the average velocity for the whole journey.</a:t>
            </a:r>
          </a:p>
          <a:p>
            <a:pPr marL="342900" indent="-342900">
              <a:buAutoNum type="alphaLcParenR"/>
            </a:pPr>
            <a:r>
              <a:rPr lang="en-GB" sz="1600" dirty="0">
                <a:latin typeface="Candara" panose="020E0502030303020204" pitchFamily="34" charset="0"/>
              </a:rPr>
              <a:t>Work out average speed for the whole journey.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4563946"/>
                <a:ext cx="4572001" cy="8617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OA: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AB: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; BC: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9.23 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𝑘𝑚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(3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𝑠𝑓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4563946"/>
                <a:ext cx="4572001" cy="861774"/>
              </a:xfrm>
              <a:prstGeom prst="rect">
                <a:avLst/>
              </a:prstGeom>
              <a:blipFill>
                <a:blip r:embed="rId2"/>
                <a:stretch>
                  <a:fillRect l="-667" t="-2128" b="-4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9F53C4E1-AB5D-4A4B-8309-F956211D5E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6715" y="2519577"/>
            <a:ext cx="3853340" cy="18741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DC0AF37-E254-44E7-A447-84EB8F8AC4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3287" y="2539072"/>
            <a:ext cx="3665647" cy="18352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D4F34A9-7251-487B-AB9E-D76BE930837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5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16707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17009</TotalTime>
  <Words>248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Cambria Math</vt:lpstr>
      <vt:lpstr>Candara</vt:lpstr>
      <vt:lpstr>Office Theme</vt:lpstr>
      <vt:lpstr>9.1) Displacement-time graphs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595</cp:revision>
  <dcterms:created xsi:type="dcterms:W3CDTF">2020-05-18T02:11:06Z</dcterms:created>
  <dcterms:modified xsi:type="dcterms:W3CDTF">2021-09-04T18:20:37Z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