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A9C40-88FE-47C9-956E-7B2CA5F2B1A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216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01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79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0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6.png"/><Relationship Id="rId2" Type="http://schemas.openxmlformats.org/officeDocument/2006/relationships/image" Target="../media/image80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0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1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8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8.png"/><Relationship Id="rId2" Type="http://schemas.openxmlformats.org/officeDocument/2006/relationships/image" Target="../media/image8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3.png"/><Relationship Id="rId2" Type="http://schemas.openxmlformats.org/officeDocument/2006/relationships/image" Target="../media/image8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9.png"/><Relationship Id="rId3" Type="http://schemas.openxmlformats.org/officeDocument/2006/relationships/image" Target="NULL"/><Relationship Id="rId7" Type="http://schemas.openxmlformats.org/officeDocument/2006/relationships/image" Target="../media/image8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16.png"/><Relationship Id="rId5" Type="http://schemas.openxmlformats.org/officeDocument/2006/relationships/image" Target="../media/image815.png"/><Relationship Id="rId4" Type="http://schemas.openxmlformats.org/officeDocument/2006/relationships/image" Target="../media/image9.png"/><Relationship Id="rId9" Type="http://schemas.openxmlformats.org/officeDocument/2006/relationships/image" Target="../media/image8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9.1) The cosine rule</a:t>
            </a:r>
          </a:p>
        </p:txBody>
      </p:sp>
    </p:spTree>
    <p:extLst>
      <p:ext uri="{BB962C8B-B14F-4D97-AF65-F5344CB8AC3E}">
        <p14:creationId xmlns:p14="http://schemas.microsoft.com/office/powerpoint/2010/main" val="276653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blipFill>
                <a:blip r:embed="rId2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3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81837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81837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FF674D19-19FE-4B9C-9E2F-E2495CD19A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65" y="883457"/>
            <a:ext cx="2872762" cy="197032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82445B2-564A-4E54-996D-FE7F48DC68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91526" y="883457"/>
            <a:ext cx="2780020" cy="182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82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blipFill>
                <a:blip r:embed="rId2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3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281837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=84.26°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81837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73D95DDD-C72C-4221-B2B0-3477D54136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370" y="945656"/>
            <a:ext cx="2782513" cy="17490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5584C87-0B09-43AC-B755-9C98FF8EF3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01309" y="884134"/>
            <a:ext cx="2908365" cy="187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3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blipFill>
                <a:blip r:embed="rId2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3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3037825"/>
                <a:ext cx="4572001" cy="502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037825"/>
                <a:ext cx="4572001" cy="502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C3DCD40F-FB87-4172-A4A6-5BC96490FA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062" y="1005182"/>
            <a:ext cx="2496423" cy="17233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2AF458D-8BF9-4BDC-98AE-61EC6B6AB0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72027" y="1005182"/>
            <a:ext cx="2761912" cy="203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Determine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61665"/>
              </a:xfrm>
              <a:prstGeom prst="rect">
                <a:avLst/>
              </a:prstGeom>
              <a:blipFill>
                <a:blip r:embed="rId2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Determine the value of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61665"/>
              </a:xfrm>
              <a:prstGeom prst="rect">
                <a:avLst/>
              </a:prstGeom>
              <a:blipFill>
                <a:blip r:embed="rId3"/>
                <a:stretch>
                  <a:fillRect l="-2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6" y="326189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326189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9D60BE0-FBF9-4D1E-B2AB-5717CEE5A2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8969" y="943052"/>
            <a:ext cx="3128097" cy="231883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41BBA0A-4FF7-4646-AF73-5993D01550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934" y="943052"/>
            <a:ext cx="3128097" cy="228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22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size of the smallest angle in a triangle whose sides have lengths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613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size of the smallest angle in a triangle whose sides have lengths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30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4" y="109909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29.9°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09909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422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59370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Coastguard station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16 km, on a bearing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from coastguard station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8.4 km on a bearing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away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how far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59370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200" t="-2058" r="-400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6130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Coastguard station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8 km, on a bearing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from coastguard station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ship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4.8 km on a bearing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018°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away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Calculate how far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from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30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58" r="-400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8090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5.47 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8090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908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ndara" panose="020E0502030303020204" pitchFamily="34" charset="0"/>
              </a:rPr>
              <a:t>Calculate the size of angle MLP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Candara" panose="020E0502030303020204" pitchFamily="34" charset="0"/>
              </a:rPr>
              <a:t>Calculate the size of angle MLP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364540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67.49° 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645408"/>
                <a:ext cx="4572001" cy="461665"/>
              </a:xfrm>
              <a:prstGeom prst="rect">
                <a:avLst/>
              </a:prstGeom>
              <a:blipFill>
                <a:blip r:embed="rId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9" y="1072259"/>
            <a:ext cx="4271926" cy="257314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346" y="1072259"/>
            <a:ext cx="4271926" cy="25731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61108" y="1194179"/>
                <a:ext cx="849783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17.3 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1108" y="1194179"/>
                <a:ext cx="84978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658349" y="1666584"/>
                <a:ext cx="750398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3.4 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349" y="1666584"/>
                <a:ext cx="75039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274198" y="2965103"/>
                <a:ext cx="84978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16.5 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4198" y="2965103"/>
                <a:ext cx="84978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154685" y="2051056"/>
                <a:ext cx="50366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58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685" y="2051056"/>
                <a:ext cx="50366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58957" y="1533253"/>
                <a:ext cx="503664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72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57" y="1533253"/>
                <a:ext cx="50366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37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16117</TotalTime>
  <Words>265</Words>
  <Application>Microsoft Office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9.1) The cosine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2021-09-02T20:35:29Z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