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5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57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5.png"/><Relationship Id="rId2" Type="http://schemas.openxmlformats.org/officeDocument/2006/relationships/image" Target="../media/image5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8.png"/><Relationship Id="rId2" Type="http://schemas.openxmlformats.org/officeDocument/2006/relationships/image" Target="../media/image5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5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3.png"/><Relationship Id="rId2" Type="http://schemas.openxmlformats.org/officeDocument/2006/relationships/image" Target="../media/image56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7.png"/><Relationship Id="rId2" Type="http://schemas.openxmlformats.org/officeDocument/2006/relationships/image" Target="../media/image566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56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rfrostmaths.com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5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679543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9) Constant acceleration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31175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9.1) Displacement-time graphs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9.2) Velocity-time graphs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43608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300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52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1072.5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2145 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blipFill>
                <a:blip r:embed="rId3"/>
                <a:stretch>
                  <a:fillRect l="-533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B9D9E36-081A-432B-85CD-DFF24C2843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0512" y="3084883"/>
            <a:ext cx="4281530" cy="14582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B81B7BD-688C-4E79-9BE5-5223AFEBDD1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4126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1072.5 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motorcycle leaves the first set of traffic lights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after the car has left the first set of traffic lights. The motorcycle moves from rest with constant acceleration, and passes the car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95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first set of traffic lights. When the motorcycle passes the car,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time it takes for the motorcycle to move from the first set of traffic lights to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754874"/>
              </a:xfrm>
              <a:prstGeom prst="rect">
                <a:avLst/>
              </a:prstGeom>
              <a:blipFill>
                <a:blip r:embed="rId2"/>
                <a:stretch>
                  <a:fillRect l="-400" t="-325" b="-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2145 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motorcycle leaves the first set of traffic lights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after the car has left the first set of traffic lights. The motorcycle moves from rest with constant acceleration, and passes the car at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990 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first set of traffic lights. When the motorcycle passes the car,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time it takes for the motorcycle to move from the first set of traffic lights to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970318"/>
              </a:xfrm>
              <a:prstGeom prst="rect">
                <a:avLst/>
              </a:prstGeom>
              <a:blipFill>
                <a:blip r:embed="rId3"/>
                <a:stretch>
                  <a:fillRect l="-400" t="-307" b="-7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442779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seconds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42779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l="-800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37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moving along a straight horizontal road.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deceleration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reducing its speed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then moves with constant acceleration until it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time taken for the car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r="-93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moving along a straight horizontal road.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car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at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deceleration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reducing its speed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then moves with constant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then moves with constant acceleration until it is moving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at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distance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1960 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time taken for the car to move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400" t="-271" r="-933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70407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seconds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70407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00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9.1) Displacement-time graphs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4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displacement-time graph: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displacement-time graph: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66982" y="3259723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Object is accelerating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57107-8FE0-4B12-8650-C56567663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92" y="1167189"/>
            <a:ext cx="3175163" cy="21083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6DD5FA-81AD-4D6C-BAA3-2527B015C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003" y="1167189"/>
            <a:ext cx="3156112" cy="20448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D1B1554-7CBB-42DB-99AA-D4559475F4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064" y="3936515"/>
            <a:ext cx="3162463" cy="19495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0788DBE-F2EC-45B2-8AC8-529EE8C8162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581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cyclist rides in a straight line for 30 minutes. She waits for a quarter of an hour, then returns in a straight line to her starting point in 25 minutes.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the average velocity for each stage of the journey in km h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the average velocity for the whole journey.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average speed for the whole journey.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cyclist rides in a straight line for 20 minutes. She waits for half an hour, then returns in a straight line to her starting point in 15 minutes.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the average velocity for each stage of the journey in km h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the average velocity for the whole journey.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average speed for the whole journey.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4563946"/>
                <a:ext cx="4572001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OA: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AB: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BC: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9.23 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(3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𝑠𝑓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563946"/>
                <a:ext cx="4572001" cy="861774"/>
              </a:xfrm>
              <a:prstGeom prst="rect">
                <a:avLst/>
              </a:prstGeom>
              <a:blipFill>
                <a:blip r:embed="rId2"/>
                <a:stretch>
                  <a:fillRect l="-667" t="-2128" b="-4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F53C4E1-AB5D-4A4B-8309-F956211D5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715" y="2519577"/>
            <a:ext cx="3853340" cy="18741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C0AF37-E254-44E7-A447-84EB8F8AC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87" y="2539072"/>
            <a:ext cx="3665647" cy="183520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D4F34A9-7251-487B-AB9E-D76BE930837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1827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9.2) Velocity-time graphs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06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velocity-time graph: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velocity-time graph: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66982" y="3259723"/>
            <a:ext cx="4572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Object has constant acceleration. Velocity is increasing at a constant rate.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19590B-C5D4-436A-AAEE-27CE481E2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020" y="1084720"/>
            <a:ext cx="2489827" cy="17251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F5AAF5E-E437-45D6-8B59-E84799EC9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827" y="3920642"/>
            <a:ext cx="2394125" cy="162524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14B28D9-D360-4217-A4E3-D249E4751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9946" y="1010607"/>
            <a:ext cx="2698911" cy="17992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3897C60-2843-4CB5-B4F0-491C3550371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9079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cyclist is moving along a straight road for a period of 21 seconds. For the first 6 seconds, she moves at a constant speed of 8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She then decelerates at a constant rate, stopping after a further 15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displacement from the starting point of the cyclist after this 21 second period.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Work out the rate at which the cyclist decelerates.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b="-3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7017" y="457474"/>
            <a:ext cx="4572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cyclist is moving along a straight road for a period of 12 seconds. For the first 8 seconds, she moves at a constant speed of 6 m s</a:t>
            </a:r>
            <a:r>
              <a:rPr lang="en-GB" sz="1400" baseline="30000" dirty="0">
                <a:latin typeface="Candara" panose="020E0502030303020204" pitchFamily="34" charset="0"/>
              </a:rPr>
              <a:t>-1</a:t>
            </a:r>
            <a:r>
              <a:rPr lang="en-GB" sz="1400" dirty="0">
                <a:latin typeface="Candara" panose="020E0502030303020204" pitchFamily="34" charset="0"/>
              </a:rPr>
              <a:t>. She then decelerates at a constant rate, stopping after a further 4 seconds.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Find the displacement from the starting point of the cyclist after this 12 second period.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Work out the rate at which the cyclist decelerates.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866115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866115"/>
                <a:ext cx="4572001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5751D68-C3D5-4F3D-B93F-7FF6CC6E88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814" y="2111780"/>
            <a:ext cx="2695348" cy="16527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C92683-9202-4B3D-9748-07F7CFD71D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838" y="2164111"/>
            <a:ext cx="2725179" cy="160043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27A9AD7-4030-400D-8094-E3CF51C1868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3456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along a straight line. The particle accelerates uniformly from rest to a velocity of 16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travels at a constant velocity of 16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decelerates uniformly to rest in a further 4 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a velocity-time graph to illustrate the motion of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 then the total displacement of the particle is 592m.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along a straight line. The particle accelerates uniformly from rest to a velocity of 8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travels at a constant velocity of 8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particle then decelerates uniformly to rest in a further 40 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Sketch a velocity-time graph to illustrate the motion of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 then the total displacement of the particle is 600m.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601" r="-267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488799"/>
                <a:ext cx="4572001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1" cy="2554545"/>
              </a:xfrm>
              <a:prstGeom prst="rect">
                <a:avLst/>
              </a:prstGeom>
              <a:blipFill>
                <a:blip r:embed="rId4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D9A30567-EBC1-49D3-ACDA-F5FBF3F3CB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6529" y="2497365"/>
            <a:ext cx="3397924" cy="201856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EE6816F-A268-42E2-BE25-A97376C9718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725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1072.5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is travelling along a straight horizontal road. The car takes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travel between two sets of traffic lights which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2145 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apart. The car starts from rest at the first set of traffic lights and moves with constant acceleration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until its speed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car maintains this speed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 The car then moves with constant deceleration, coming to rest at the second set of traffic lights.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a speed-time graph for the motion of the car between the two sets of traffic lights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blipFill>
                <a:blip r:embed="rId3"/>
                <a:stretch>
                  <a:fillRect l="-533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704243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B9D9E36-081A-432B-85CD-DFF24C2843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0512" y="3084883"/>
            <a:ext cx="4281530" cy="145824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9A565C-C884-44C4-9738-0C395B6AE5C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6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031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E00199-7DBC-452C-BBD7-1358DB4DAD4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17009</TotalTime>
  <Words>1898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Candara</vt:lpstr>
      <vt:lpstr>Office Theme</vt:lpstr>
      <vt:lpstr>9) Constant acceleration</vt:lpstr>
      <vt:lpstr>9.1) Displacement-time graphs</vt:lpstr>
      <vt:lpstr>PowerPoint Presentation</vt:lpstr>
      <vt:lpstr>PowerPoint Presentation</vt:lpstr>
      <vt:lpstr>9.2) Velocity-time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594</cp:revision>
  <dcterms:created xsi:type="dcterms:W3CDTF">2020-05-18T02:11:06Z</dcterms:created>
  <dcterms:modified xsi:type="dcterms:W3CDTF">2021-09-04T10:33:35Z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