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8.png"/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8.png"/><Relationship Id="rId2" Type="http://schemas.openxmlformats.org/officeDocument/2006/relationships/image" Target="../media/image6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.png"/><Relationship Id="rId2" Type="http://schemas.openxmlformats.org/officeDocument/2006/relationships/image" Target="../media/image6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5.png"/><Relationship Id="rId2" Type="http://schemas.openxmlformats.org/officeDocument/2006/relationships/image" Target="../media/image6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.png"/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4.png"/><Relationship Id="rId2" Type="http://schemas.openxmlformats.org/officeDocument/2006/relationships/image" Target="../media/image6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4.png"/><Relationship Id="rId2" Type="http://schemas.openxmlformats.org/officeDocument/2006/relationships/image" Target="../media/image5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.png"/><Relationship Id="rId2" Type="http://schemas.openxmlformats.org/officeDocument/2006/relationships/image" Target="../media/image5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79543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9) Constant acceleration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95950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9.3) Constant acceleration formulae 1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9.4) Constant acceleration formulae 2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4360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9.5) Vertical motion under gravity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30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6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8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667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55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 from A to B and 4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hours from A to B and 3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=6.1728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=0.333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  <a:blipFill>
                <a:blip r:embed="rId4"/>
                <a:stretch>
                  <a:fillRect l="-1067" t="-471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92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Vertical motion under gravity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book falls off the top shelf of a bookcase.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shelf is 2.8 m above a wooden floor.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time the book takes to reach the floor,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speed with which the book strikes the floor.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book falls off the top shelf of a bookcase.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shelf is 1.4 m above a wooden floor. Find: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time the book takes to reach the floor,</a:t>
            </a:r>
          </a:p>
          <a:p>
            <a:pPr marL="342900" indent="-342900">
              <a:buAutoNum type="alphaLcParenBoth"/>
            </a:pPr>
            <a:r>
              <a:rPr lang="en-GB" sz="1600" dirty="0">
                <a:latin typeface="Candara" panose="020E0502030303020204" pitchFamily="34" charset="0"/>
              </a:rPr>
              <a:t>the speed with which the book strikes the floor.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8300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8300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4673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0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upwards, from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5m above the ground, with speed 15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greatest height above the ground reached by the ball,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ball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upwards, from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7m above the ground, with speed 21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greatest height above the ground reached by the ball,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ball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02923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2923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27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ball is projected vertically upwards from ground level at a speed of 40 ms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the amount of time the ball is at least 20m above ground level.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ball is projected vertically upwards from ground level at a speed of 20 ms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Determine the amount of time the ball is at least 10m above ground level.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2015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2015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5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 with initial speed of 20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hits the ground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later.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height above the ground from which the ball was thrown.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projected vertically upwards with initial speed of 15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hits the ground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later.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height above the ground from which the ball was thrown.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0713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47.5 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713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27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stone is thrown vertically upward from a point which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ground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stone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stone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stone is thrown vertically upward from a point which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ground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time of flight of the stone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stone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70713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713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5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falls vertically from rest from the top of a tower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high. At the same time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begins to fall, another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bottom of the tower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collide. Find the distance to the point where the balls collide from the bottom of the tower.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r="-26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falls vertically from rest from the top of a tower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high. At the same time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begins to fall, another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bottom of the tower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collide. Find the distance to the point where the balls collide from the bottom of the tower.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1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9469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94698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7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fr-FR" dirty="0"/>
              <a:t>9.3) Constant acceleration formulae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two balls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projected vertically upwards.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upwards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horizontal ground. Ball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ground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are modelled as particles moving freely under gravity. Find the time and the height at which the balls are at the same vertical height.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two balls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projected vertically upwards. Ball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upwards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the horizontal ground. Ball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vertically upwards from the ground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balls are modelled as particles moving freely under gravity. Find the time and the height at which the balls are at the same vertical height.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537546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537546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165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released from rest at a point which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a wooden floor. Each time the ball strikes the floor, it rebounds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speed with which it strikes the floor.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greatest height above the floor reached by the ball: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first time it rebounds from the floor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second time it rebounds from the floor.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165336"/>
              </a:xfrm>
              <a:prstGeom prst="rect">
                <a:avLst/>
              </a:prstGeom>
              <a:blipFill>
                <a:blip r:embed="rId2"/>
                <a:stretch>
                  <a:fillRect l="-667" t="-845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164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ball is released from rest at a point which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above a wooden floor. Each time the ball strikes the floor, it rebounds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speed with which it strikes the floor.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greatest height above the floor reached by the ball: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first time it rebounds from the floor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second time it rebounds from the floor.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164054"/>
              </a:xfrm>
              <a:prstGeom prst="rect">
                <a:avLst/>
              </a:prstGeom>
              <a:blipFill>
                <a:blip r:embed="rId3"/>
                <a:stretch>
                  <a:fillRect l="-800" t="-845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63146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631465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6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50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50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50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cyclist is travelling along a straight road.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accelerates at a constant rate from a velocity of 4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a velocity of 7.5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40 seconds.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she travels in these 40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her acceleration in these 40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0.0875 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9564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44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16 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12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93100"/>
              </a:xfrm>
              <a:prstGeom prst="rect">
                <a:avLst/>
              </a:prstGeom>
              <a:blipFill>
                <a:blip r:embed="rId2"/>
                <a:stretch>
                  <a:fillRect l="-400" t="-422" r="-667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velocity of the particle at B is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for the particle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reaching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particle continues to move along the straight line with constant deceleration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6 seconds after passing through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the velocity of the particle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893100"/>
              </a:xfrm>
              <a:prstGeom prst="rect">
                <a:avLst/>
              </a:prstGeom>
              <a:blipFill>
                <a:blip r:embed="rId3"/>
                <a:stretch>
                  <a:fillRect l="-533" t="-211" r="-533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2670"/>
                <a:ext cx="4572001" cy="1259640"/>
              </a:xfrm>
              <a:prstGeom prst="rect">
                <a:avLst/>
              </a:prstGeom>
              <a:blipFill>
                <a:blip r:embed="rId4"/>
                <a:stretch>
                  <a:fillRect l="-1067" t="-2899" b="-4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5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20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r="-667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moves from traffic lights along a straight road with constant acceleration.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starts from rest at the traffic lights and 30 seconds later the car passes a speed-trap where it is registered as travelling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45 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car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between the traffic lights and the speed-trap.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r="-667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=0.417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187.5 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169360"/>
                <a:ext cx="4572001" cy="764953"/>
              </a:xfrm>
              <a:prstGeom prst="rect">
                <a:avLst/>
              </a:prstGeom>
              <a:blipFill>
                <a:blip r:embed="rId4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72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fr-FR" dirty="0"/>
              <a:t>9.4) Constant acceleration formulae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77018" y="139933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0606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blipFill>
                <a:blip r:embed="rId2"/>
                <a:stretch>
                  <a:fillRect l="-1067" t="-1770" r="-1333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blipFill>
                <a:blip r:embed="rId3"/>
                <a:stretch>
                  <a:fillRect l="-1200" t="-1475" r="-1200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8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47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17010</TotalTime>
  <Words>2590</Words>
  <Application>Microsoft Office PowerPoint</Application>
  <PresentationFormat>On-screen Show (4:3)</PresentationFormat>
  <Paragraphs>205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9) Constant acceleration</vt:lpstr>
      <vt:lpstr>9.3) Constant acceleration formulae 1</vt:lpstr>
      <vt:lpstr>PowerPoint Presentation</vt:lpstr>
      <vt:lpstr>PowerPoint Presentation</vt:lpstr>
      <vt:lpstr>PowerPoint Presentation</vt:lpstr>
      <vt:lpstr>9.4) Constant acceleration formulae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9.5) Vertical motion under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2021-09-04T10:34:56Z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