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slides/slide412.xml" ContentType="application/vnd.openxmlformats-officedocument.presentationml.slide+xml"/>
  <Override PartName="/ppt/slides/slide427.xml" ContentType="application/vnd.openxmlformats-officedocument.presentationml.slide+xml"/>
  <Override PartName="/ppt/slides/slide443.xml" ContentType="application/vnd.openxmlformats-officedocument.presentationml.slide+xml"/>
  <Override PartName="/ppt/slides/slide453.xml" ContentType="application/vnd.openxmlformats-officedocument.presentationml.slide+xml"/>
  <Override PartName="/ppt/slides/slide459.xml" ContentType="application/vnd.openxmlformats-officedocument.presentationml.slide+xml"/>
  <Override PartName="/ppt/slides/slide476.xml" ContentType="application/vnd.openxmlformats-officedocument.presentationml.slide+xml"/>
  <Override PartName="/ppt/slides/slide480.xml" ContentType="application/vnd.openxmlformats-officedocument.presentationml.slide+xml"/>
  <Override PartName="/ppt/slides/slide493.xml" ContentType="application/vnd.openxmlformats-officedocument.presentationml.slide+xml"/>
  <Override PartName="/ppt/slides/slide499.xml" ContentType="application/vnd.openxmlformats-officedocument.presentationml.slide+xml"/>
  <Override PartName="/ppt/changesInfos/changesInfo1.xml" ContentType="application/vnd.ms-powerpoint.changesinfo+xml"/>
  <Override PartName="/ppt/slides/slide404.xml" ContentType="application/vnd.openxmlformats-officedocument.presentationml.slide+xml"/>
  <Override PartName="/ppt/slideLayouts/slideLayout120.xml" ContentType="application/vnd.openxmlformats-officedocument.presentationml.slideLayout+xml"/>
  <Override PartName="/ppt/slides/slide405.xml" ContentType="application/vnd.openxmlformats-officedocument.presentationml.slide+xml"/>
  <Override PartName="/ppt/slides/slide310.xml" ContentType="application/vnd.openxmlformats-officedocument.presentationml.slide+xml"/>
  <Override PartName="/ppt/slides/slide315.xml" ContentType="application/vnd.openxmlformats-officedocument.presentationml.slide+xml"/>
  <Override PartName="/ppt/slides/slide639.xml" ContentType="application/vnd.openxmlformats-officedocument.presentationml.slide+xml"/>
  <Override PartName="/ppt/slides/slide600.xml" ContentType="application/vnd.openxmlformats-officedocument.presentationml.slide+xml"/>
  <Override PartName="/ppt/slides/slide276.xml" ContentType="application/vnd.openxmlformats-officedocument.presentationml.slide+xml"/>
  <Override PartName="/ppt/slides/slide537.xml" ContentType="application/vnd.openxmlformats-officedocument.presentationml.slide+xml"/>
  <Override PartName="/ppt/slides/slide410.xml" ContentType="application/vnd.openxmlformats-officedocument.presentationml.slide+xml"/>
  <Override PartName="/ppt/slides/slide236.xml" ContentType="application/vnd.openxmlformats-officedocument.presentationml.slide+xml"/>
  <Override PartName="/ppt/slides/slide505.xml" ContentType="application/vnd.openxmlformats-officedocument.presentationml.slide+xml"/>
  <Override PartName="/ppt/slides/slide208.xml" ContentType="application/vnd.openxmlformats-officedocument.presentationml.slide+xml"/>
  <Override PartName="/ppt/slides/slide142.xml" ContentType="application/vnd.openxmlformats-officedocument.presentationml.slide+xml"/>
  <Override PartName="/ppt/slides/slide375.xml" ContentType="application/vnd.openxmlformats-officedocument.presentationml.slide+xml"/>
  <Override PartName="/ppt/slides/slide364.xml" ContentType="application/vnd.openxmlformats-officedocument.presentationml.slide+xml"/>
  <Override PartName="/ppt/slides/slide343.xml" ContentType="application/vnd.openxmlformats-officedocument.presentationml.slide+xml"/>
  <Override PartName="/ppt/slides/slide316.xml" ContentType="application/vnd.openxmlformats-officedocument.presentationml.slide+xml"/>
  <Override PartName="/ppt/slides/slide351.xml" ContentType="application/vnd.openxmlformats-officedocument.presentationml.slide+xml"/>
  <Override PartName="/ppt/slides/slide331.xml" ContentType="application/vnd.openxmlformats-officedocument.presentationml.slide+xml"/>
  <Override PartName="/ppt/slides/slide371.xml" ContentType="application/vnd.openxmlformats-officedocument.presentationml.slide+xml"/>
  <Override PartName="/ppt/slides/slide323.xml" ContentType="application/vnd.openxmlformats-officedocument.presentationml.slide+xml"/>
  <Override PartName="/ppt/slides/slide640.xml" ContentType="application/vnd.openxmlformats-officedocument.presentationml.slide+xml"/>
  <Override PartName="/ppt/slides/slide658.xml" ContentType="application/vnd.openxmlformats-officedocument.presentationml.slide+xml"/>
  <Override PartName="/ppt/slides/slide653.xml" ContentType="application/vnd.openxmlformats-officedocument.presentationml.slide+xml"/>
  <Override PartName="/ppt/slides/slide644.xml" ContentType="application/vnd.openxmlformats-officedocument.presentationml.slide+xml"/>
  <Override PartName="/ppt/slides/slide119.xml" ContentType="application/vnd.openxmlformats-officedocument.presentationml.slide+xml"/>
  <Override PartName="/ppt/slides/slide104.xml" ContentType="application/vnd.openxmlformats-officedocument.presentationml.slide+xml"/>
  <Override PartName="/ppt/slides/slide610.xml" ContentType="application/vnd.openxmlformats-officedocument.presentationml.slide+xml"/>
  <Override PartName="/ppt/slides/slide114.xml" ContentType="application/vnd.openxmlformats-officedocument.presentationml.slide+xml"/>
  <Override PartName="/ppt/slides/slide940.xml" ContentType="application/vnd.openxmlformats-officedocument.presentationml.slide+xml"/>
  <Override PartName="/ppt/slides/slide138.xml" ContentType="application/vnd.openxmlformats-officedocument.presentationml.slide+xml"/>
  <Override PartName="/ppt/slides/slide690.xml" ContentType="application/vnd.openxmlformats-officedocument.presentationml.slide+xml"/>
  <Override PartName="/ppt/slides/slide277.xml" ContentType="application/vnd.openxmlformats-officedocument.presentationml.slide+xml"/>
  <Override PartName="/ppt/slides/slide3100.xml" ContentType="application/vnd.openxmlformats-officedocument.presentationml.slide+xml"/>
  <Override PartName="/ppt/slides/slide301.xml" ContentType="application/vnd.openxmlformats-officedocument.presentationml.slide+xml"/>
  <Override PartName="/ppt/slides/slide289.xml" ContentType="application/vnd.openxmlformats-officedocument.presentationml.slide+xml"/>
  <Override PartName="/ppt/slides/slide281.xml" ContentType="application/vnd.openxmlformats-officedocument.presentationml.slide+xml"/>
  <Override PartName="/ppt/slides/slide596.xml" ContentType="application/vnd.openxmlformats-officedocument.presentationml.slide+xml"/>
  <Override PartName="/ppt/slides/slide624.xml" ContentType="application/vnd.openxmlformats-officedocument.presentationml.slide+xml"/>
  <Override PartName="/ppt/slides/slide556.xml" ContentType="application/vnd.openxmlformats-officedocument.presentationml.slide+xml"/>
  <Override PartName="/ppt/slides/slide538.xml" ContentType="application/vnd.openxmlformats-officedocument.presentationml.slide+xml"/>
  <Override PartName="/ppt/slides/slide583.xml" ContentType="application/vnd.openxmlformats-officedocument.presentationml.slide+xml"/>
  <Override PartName="/ppt/slides/slide620.xml" ContentType="application/vnd.openxmlformats-officedocument.presentationml.slide+xml"/>
  <Override PartName="/ppt/slides/slide568.xml" ContentType="application/vnd.openxmlformats-officedocument.presentationml.slide+xml"/>
  <Override PartName="/ppt/slides/slide616.xml" ContentType="application/vnd.openxmlformats-officedocument.presentationml.slide+xml"/>
  <Override PartName="/ppt/slides/slide636.xml" ContentType="application/vnd.openxmlformats-officedocument.presentationml.slide+xml"/>
  <Override PartName="/ppt/slides/slide613.xml" ContentType="application/vnd.openxmlformats-officedocument.presentationml.slide+xml"/>
  <Override PartName="/ppt/slides/slide545.xml" ContentType="application/vnd.openxmlformats-officedocument.presentationml.slide+xml"/>
  <Override PartName="/ppt/slides/slide604.xml" ContentType="application/vnd.openxmlformats-officedocument.presentationml.slide+xml"/>
  <Override PartName="/ppt/slides/slide630.xml" ContentType="application/vnd.openxmlformats-officedocument.presentationml.slide+xml"/>
  <Override PartName="/ppt/slides/slide510.xml" ContentType="application/vnd.openxmlformats-officedocument.presentationml.slide+xml"/>
  <Override PartName="/ppt/slides/slide460.xml" ContentType="application/vnd.openxmlformats-officedocument.presentationml.slide+xml"/>
  <Override PartName="/ppt/slides/slide401.xml" ContentType="application/vnd.openxmlformats-officedocument.presentationml.slide+xml"/>
  <Override PartName="/ppt/slides/slide360.xml" ContentType="application/vnd.openxmlformats-officedocument.presentationml.slide+xml"/>
  <Override PartName="/ppt/slides/slide170.xml" ContentType="application/vnd.openxmlformats-officedocument.presentationml.slide+xml"/>
  <Override PartName="/ppt/slides/slide237.xml" ContentType="application/vnd.openxmlformats-officedocument.presentationml.slide+xml"/>
  <Override PartName="/ppt/slides/slide272.xml" ContentType="application/vnd.openxmlformats-officedocument.presentationml.slide+xml"/>
  <Override PartName="/ppt/slides/slide260.xml" ContentType="application/vnd.openxmlformats-officedocument.presentationml.slide+xml"/>
  <Override PartName="/ppt/slides/slide251.xml" ContentType="application/vnd.openxmlformats-officedocument.presentationml.slide+xml"/>
  <Override PartName="/ppt/slides/slide244.xml" ContentType="application/vnd.openxmlformats-officedocument.presentationml.slide+xml"/>
  <Override PartName="/ppt/slides/slide506.xml" ContentType="application/vnd.openxmlformats-officedocument.presentationml.slide+xml"/>
  <Override PartName="/ppt/slides/slide532.xml" ContentType="application/vnd.openxmlformats-officedocument.presentationml.slide+xml"/>
  <Override PartName="/ppt/slides/slide526.xml" ContentType="application/vnd.openxmlformats-officedocument.presentationml.slide+xml"/>
  <Override PartName="/ppt/slides/slide512.xml" ContentType="application/vnd.openxmlformats-officedocument.presentationml.slide+xml"/>
  <Override PartName="/ppt/slides/slide209.xml" ContentType="application/vnd.openxmlformats-officedocument.presentationml.slide+xml"/>
  <Override PartName="/ppt/slides/slide232.xml" ContentType="application/vnd.openxmlformats-officedocument.presentationml.slide+xml"/>
  <Override PartName="/ppt/slides/slide224.xml" ContentType="application/vnd.openxmlformats-officedocument.presentationml.slide+xml"/>
  <Override PartName="/ppt/slides/slide189.xml" ContentType="application/vnd.openxmlformats-officedocument.presentationml.slide+xml"/>
  <Override PartName="/ppt/slides/slide143.xml" ContentType="application/vnd.openxmlformats-officedocument.presentationml.slide+xml"/>
  <Override PartName="/ppt/slides/slide183.xml" ContentType="application/vnd.openxmlformats-officedocument.presentationml.slide+xml"/>
  <Override PartName="/ppt/slides/slide178.xml" ContentType="application/vnd.openxmlformats-officedocument.presentationml.slide+xml"/>
  <Override PartName="/ppt/slides/slide167.xml" ContentType="application/vnd.openxmlformats-officedocument.presentationml.slide+xml"/>
  <Override PartName="/ppt/slides/slide205.xml" ContentType="application/vnd.openxmlformats-officedocument.presentationml.slide+xml"/>
  <Override PartName="/ppt/slides/slide153.xml" ContentType="application/vnd.openxmlformats-officedocument.presentationml.slide+xml"/>
  <Override PartName="/ppt/slides/slide199.xml" ContentType="application/vnd.openxmlformats-officedocument.presentationml.slide+xml"/>
  <Override PartName="/ppt/slides/slide376.xml" ContentType="application/vnd.openxmlformats-officedocument.presentationml.slide+xml"/>
  <Override PartName="/ppt/slides/slide400.xml" ContentType="application/vnd.openxmlformats-officedocument.presentationml.slide+xml"/>
  <Override PartName="/ppt/slides/slide394.xml" ContentType="application/vnd.openxmlformats-officedocument.presentationml.slide+xml"/>
  <Override PartName="/ppt/slides/slide390.xml" ContentType="application/vnd.openxmlformats-officedocument.presentationml.slide+xml"/>
  <Override PartName="/ppt/slides/slide38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6"/>
  </p:notesMasterIdLst>
  <p:handoutMasterIdLst>
    <p:handoutMasterId r:id="rId10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peller" initials="CS" lastIdx="1" clrIdx="0">
    <p:extLst>
      <p:ext uri="{19B8F6BF-5375-455C-9EA6-DF929625EA0E}">
        <p15:presenceInfo xmlns:p15="http://schemas.microsoft.com/office/powerpoint/2012/main" userId="S::Chris.Speller@paddington-academy.org::0a97f007-b978-4543-a8a0-9ee0abccd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990" y="132"/>
      </p:cViewPr>
      <p:guideLst/>
    </p:cSldViewPr>
  </p:slideViewPr>
  <p:notesTextViewPr>
    <p:cViewPr>
      <p:scale>
        <a:sx n="1" d="1"/>
        <a:sy n="1" d="1"/>
      </p:scale>
      <p:origin x="0" y="0"/>
    </p:cViewPr>
  </p:notesTextViewPr>
  <p:notesViewPr>
    <p:cSldViewPr snapToGrid="0">
      <p:cViewPr varScale="1">
        <p:scale>
          <a:sx n="88" d="100"/>
          <a:sy n="88" d="100"/>
        </p:scale>
        <p:origin x="936"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669"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Speller" userId="0a97f007-b978-4543-a8a0-9ee0abccdf0a" providerId="ADAL" clId="{F9A95AED-4363-4096-8C7A-047015E9C0EC}"/>
    <pc:docChg chg="modSld">
      <pc:chgData name="Chris Speller" userId="0a97f007-b978-4543-a8a0-9ee0abccdf0a" providerId="ADAL" clId="{F9A95AED-4363-4096-8C7A-047015E9C0EC}" dt="2021-03-12T09:26:03.779" v="7" actId="20577"/>
      <pc:docMkLst>
        <pc:docMk/>
      </pc:docMkLst>
      <pc:sldChg chg="modSp">
        <pc:chgData name="Chris Speller" userId="0a97f007-b978-4543-a8a0-9ee0abccdf0a" providerId="ADAL" clId="{F9A95AED-4363-4096-8C7A-047015E9C0EC}" dt="2021-03-12T09:22:29.651" v="5" actId="20577"/>
        <pc:sldMkLst>
          <pc:docMk/>
          <pc:sldMk cId="1670436088" sldId="5023"/>
        </pc:sldMkLst>
        <pc:spChg chg="mod">
          <ac:chgData name="Chris Speller" userId="0a97f007-b978-4543-a8a0-9ee0abccdf0a" providerId="ADAL" clId="{F9A95AED-4363-4096-8C7A-047015E9C0EC}" dt="2021-03-12T09:22:29.651" v="5" actId="20577"/>
          <ac:spMkLst>
            <pc:docMk/>
            <pc:sldMk cId="1670436088" sldId="5023"/>
            <ac:spMk id="13" creationId="{2507DA73-C2D2-46BC-952C-9230E7B9C1D1}"/>
          </ac:spMkLst>
        </pc:spChg>
      </pc:sldChg>
      <pc:sldChg chg="modSp">
        <pc:chgData name="Chris Speller" userId="0a97f007-b978-4543-a8a0-9ee0abccdf0a" providerId="ADAL" clId="{F9A95AED-4363-4096-8C7A-047015E9C0EC}" dt="2021-03-12T09:26:03.779" v="7" actId="20577"/>
        <pc:sldMkLst>
          <pc:docMk/>
          <pc:sldMk cId="1352537342" sldId="5026"/>
        </pc:sldMkLst>
        <pc:spChg chg="mod">
          <ac:chgData name="Chris Speller" userId="0a97f007-b978-4543-a8a0-9ee0abccdf0a" providerId="ADAL" clId="{F9A95AED-4363-4096-8C7A-047015E9C0EC}" dt="2021-03-12T09:26:03.779" v="7" actId="20577"/>
          <ac:spMkLst>
            <pc:docMk/>
            <pc:sldMk cId="1352537342" sldId="5026"/>
            <ac:spMk id="10" creationId="{00000000-0000-0000-0000-000000000000}"/>
          </ac:spMkLst>
        </pc:spChg>
      </pc:sldChg>
    </pc:docChg>
  </pc:docChgLst>
  <pc:docChgLst>
    <pc:chgData name="Chris Speller" userId="0a97f007-b978-4543-a8a0-9ee0abccdf0a" providerId="ADAL" clId="{AF065A23-2CA7-4722-A1CF-6B1C64341F85}"/>
    <pc:docChg chg="modSld">
      <pc:chgData name="Chris Speller" userId="0a97f007-b978-4543-a8a0-9ee0abccdf0a" providerId="ADAL" clId="{AF065A23-2CA7-4722-A1CF-6B1C64341F85}" dt="2021-06-25T09:24:53.457" v="22" actId="20577"/>
      <pc:docMkLst>
        <pc:docMk/>
      </pc:docMkLst>
      <pc:sldChg chg="modSp">
        <pc:chgData name="Chris Speller" userId="0a97f007-b978-4543-a8a0-9ee0abccdf0a" providerId="ADAL" clId="{AF065A23-2CA7-4722-A1CF-6B1C64341F85}" dt="2021-06-16T09:43:44.044" v="20" actId="20577"/>
        <pc:sldMkLst>
          <pc:docMk/>
          <pc:sldMk cId="1567854072" sldId="1358"/>
        </pc:sldMkLst>
        <pc:spChg chg="mod">
          <ac:chgData name="Chris Speller" userId="0a97f007-b978-4543-a8a0-9ee0abccdf0a" providerId="ADAL" clId="{AF065A23-2CA7-4722-A1CF-6B1C64341F85}" dt="2021-06-16T09:43:44.044" v="20" actId="20577"/>
          <ac:spMkLst>
            <pc:docMk/>
            <pc:sldMk cId="1567854072" sldId="1358"/>
            <ac:spMk id="11" creationId="{00000000-0000-0000-0000-000000000000}"/>
          </ac:spMkLst>
        </pc:spChg>
      </pc:sldChg>
      <pc:sldChg chg="modSp mod">
        <pc:chgData name="Chris Speller" userId="0a97f007-b978-4543-a8a0-9ee0abccdf0a" providerId="ADAL" clId="{AF065A23-2CA7-4722-A1CF-6B1C64341F85}" dt="2021-06-15T09:04:32.772" v="19" actId="6549"/>
        <pc:sldMkLst>
          <pc:docMk/>
          <pc:sldMk cId="3733495220" sldId="4612"/>
        </pc:sldMkLst>
        <pc:spChg chg="mod">
          <ac:chgData name="Chris Speller" userId="0a97f007-b978-4543-a8a0-9ee0abccdf0a" providerId="ADAL" clId="{AF065A23-2CA7-4722-A1CF-6B1C64341F85}" dt="2021-06-15T09:04:32.772" v="19" actId="6549"/>
          <ac:spMkLst>
            <pc:docMk/>
            <pc:sldMk cId="3733495220" sldId="4612"/>
            <ac:spMk id="10" creationId="{00000000-0000-0000-0000-000000000000}"/>
          </ac:spMkLst>
        </pc:spChg>
        <pc:spChg chg="mod">
          <ac:chgData name="Chris Speller" userId="0a97f007-b978-4543-a8a0-9ee0abccdf0a" providerId="ADAL" clId="{AF065A23-2CA7-4722-A1CF-6B1C64341F85}" dt="2021-06-15T09:01:44.987" v="15" actId="403"/>
          <ac:spMkLst>
            <pc:docMk/>
            <pc:sldMk cId="3733495220" sldId="4612"/>
            <ac:spMk id="12" creationId="{00000000-0000-0000-0000-000000000000}"/>
          </ac:spMkLst>
        </pc:spChg>
      </pc:sldChg>
      <pc:sldChg chg="modSp">
        <pc:chgData name="Chris Speller" userId="0a97f007-b978-4543-a8a0-9ee0abccdf0a" providerId="ADAL" clId="{AF065A23-2CA7-4722-A1CF-6B1C64341F85}" dt="2021-06-25T09:24:53.457" v="22" actId="20577"/>
        <pc:sldMkLst>
          <pc:docMk/>
          <pc:sldMk cId="1436877071" sldId="4637"/>
        </pc:sldMkLst>
        <pc:spChg chg="mod">
          <ac:chgData name="Chris Speller" userId="0a97f007-b978-4543-a8a0-9ee0abccdf0a" providerId="ADAL" clId="{AF065A23-2CA7-4722-A1CF-6B1C64341F85}" dt="2021-06-25T09:24:53.457" v="22" actId="20577"/>
          <ac:spMkLst>
            <pc:docMk/>
            <pc:sldMk cId="1436877071" sldId="4637"/>
            <ac:spMk id="11" creationId="{00000000-0000-0000-0000-000000000000}"/>
          </ac:spMkLst>
        </pc:spChg>
      </pc:sldChg>
    </pc:docChg>
  </pc:docChgLst>
  <pc:docChgLst>
    <pc:chgData name="Chris Speller" userId="0a97f007-b978-4543-a8a0-9ee0abccdf0a" providerId="ADAL" clId="{80165FA0-25D2-4C20-AEAF-B9620D5274CF}"/>
    <pc:docChg chg="modSld">
      <pc:chgData name="Chris Speller" userId="0a97f007-b978-4543-a8a0-9ee0abccdf0a" providerId="ADAL" clId="{80165FA0-25D2-4C20-AEAF-B9620D5274CF}" dt="2021-03-15T13:45:14.784" v="3" actId="6549"/>
      <pc:docMkLst>
        <pc:docMk/>
      </pc:docMkLst>
      <pc:sldChg chg="modSp">
        <pc:chgData name="Chris Speller" userId="0a97f007-b978-4543-a8a0-9ee0abccdf0a" providerId="ADAL" clId="{80165FA0-25D2-4C20-AEAF-B9620D5274CF}" dt="2021-03-15T13:45:14.784" v="3" actId="6549"/>
        <pc:sldMkLst>
          <pc:docMk/>
          <pc:sldMk cId="2096818477" sldId="4500"/>
        </pc:sldMkLst>
        <pc:spChg chg="mod">
          <ac:chgData name="Chris Speller" userId="0a97f007-b978-4543-a8a0-9ee0abccdf0a" providerId="ADAL" clId="{80165FA0-25D2-4C20-AEAF-B9620D5274CF}" dt="2021-03-15T13:45:14.784" v="3" actId="6549"/>
          <ac:spMkLst>
            <pc:docMk/>
            <pc:sldMk cId="2096818477" sldId="4500"/>
            <ac:spMk id="10" creationId="{00000000-0000-0000-0000-000000000000}"/>
          </ac:spMkLst>
        </pc:spChg>
      </pc:sldChg>
      <pc:sldChg chg="modSp">
        <pc:chgData name="Chris Speller" userId="0a97f007-b978-4543-a8a0-9ee0abccdf0a" providerId="ADAL" clId="{80165FA0-25D2-4C20-AEAF-B9620D5274CF}" dt="2021-01-04T08:53:28.965" v="0" actId="20577"/>
        <pc:sldMkLst>
          <pc:docMk/>
          <pc:sldMk cId="2265902696" sldId="4532"/>
        </pc:sldMkLst>
        <pc:spChg chg="mod">
          <ac:chgData name="Chris Speller" userId="0a97f007-b978-4543-a8a0-9ee0abccdf0a" providerId="ADAL" clId="{80165FA0-25D2-4C20-AEAF-B9620D5274CF}" dt="2021-01-04T08:53:28.965" v="0" actId="20577"/>
          <ac:spMkLst>
            <pc:docMk/>
            <pc:sldMk cId="2265902696" sldId="4532"/>
            <ac:spMk id="10" creationId="{00000000-0000-0000-0000-000000000000}"/>
          </ac:spMkLst>
        </pc:spChg>
      </pc:sldChg>
    </pc:docChg>
  </pc:docChgLst>
  <pc:docChgLst>
    <pc:chgData name="Chris Speller" userId="0a97f007-b978-4543-a8a0-9ee0abccdf0a" providerId="ADAL" clId="{05FB46CD-E4FC-423A-8A75-8F752127C19D}"/>
    <pc:docChg chg="custSel addSld modSld sldOrd">
      <pc:chgData name="Chris Speller" userId="0a97f007-b978-4543-a8a0-9ee0abccdf0a" providerId="ADAL" clId="{05FB46CD-E4FC-423A-8A75-8F752127C19D}" dt="2021-06-09T14:42:54.220" v="813" actId="1076"/>
      <pc:docMkLst>
        <pc:docMk/>
      </pc:docMkLst>
      <pc:sldChg chg="modSp mod">
        <pc:chgData name="Chris Speller" userId="0a97f007-b978-4543-a8a0-9ee0abccdf0a" providerId="ADAL" clId="{05FB46CD-E4FC-423A-8A75-8F752127C19D}" dt="2021-06-09T14:28:44.223" v="56" actId="20577"/>
        <pc:sldMkLst>
          <pc:docMk/>
          <pc:sldMk cId="386718359" sldId="4314"/>
        </pc:sldMkLst>
        <pc:graphicFrameChg chg="modGraphic">
          <ac:chgData name="Chris Speller" userId="0a97f007-b978-4543-a8a0-9ee0abccdf0a" providerId="ADAL" clId="{05FB46CD-E4FC-423A-8A75-8F752127C19D}" dt="2021-06-09T14:28:44.223" v="56" actId="20577"/>
          <ac:graphicFrameMkLst>
            <pc:docMk/>
            <pc:sldMk cId="386718359" sldId="4314"/>
            <ac:graphicFrameMk id="3" creationId="{025826F9-BBEB-4D37-A6CB-13A118B9C2C4}"/>
          </ac:graphicFrameMkLst>
        </pc:graphicFrameChg>
      </pc:sldChg>
      <pc:sldChg chg="modSp add mod">
        <pc:chgData name="Chris Speller" userId="0a97f007-b978-4543-a8a0-9ee0abccdf0a" providerId="ADAL" clId="{05FB46CD-E4FC-423A-8A75-8F752127C19D}" dt="2021-06-09T14:29:07.148" v="95" actId="20577"/>
        <pc:sldMkLst>
          <pc:docMk/>
          <pc:sldMk cId="3905010122" sldId="5073"/>
        </pc:sldMkLst>
        <pc:spChg chg="mod">
          <ac:chgData name="Chris Speller" userId="0a97f007-b978-4543-a8a0-9ee0abccdf0a" providerId="ADAL" clId="{05FB46CD-E4FC-423A-8A75-8F752127C19D}" dt="2021-06-09T14:29:07.148" v="95" actId="20577"/>
          <ac:spMkLst>
            <pc:docMk/>
            <pc:sldMk cId="3905010122" sldId="5073"/>
            <ac:spMk id="2" creationId="{E16FD57A-7896-48B4-B078-61962DD83C7A}"/>
          </ac:spMkLst>
        </pc:spChg>
      </pc:sldChg>
      <pc:sldChg chg="modSp add mod ord">
        <pc:chgData name="Chris Speller" userId="0a97f007-b978-4543-a8a0-9ee0abccdf0a" providerId="ADAL" clId="{05FB46CD-E4FC-423A-8A75-8F752127C19D}" dt="2021-06-09T14:39:41.287" v="747"/>
        <pc:sldMkLst>
          <pc:docMk/>
          <pc:sldMk cId="407921044" sldId="5074"/>
        </pc:sldMkLst>
        <pc:spChg chg="mod">
          <ac:chgData name="Chris Speller" userId="0a97f007-b978-4543-a8a0-9ee0abccdf0a" providerId="ADAL" clId="{05FB46CD-E4FC-423A-8A75-8F752127C19D}" dt="2021-06-09T14:35:07.361" v="428" actId="20577"/>
          <ac:spMkLst>
            <pc:docMk/>
            <pc:sldMk cId="407921044" sldId="5074"/>
            <ac:spMk id="10" creationId="{00000000-0000-0000-0000-000000000000}"/>
          </ac:spMkLst>
        </pc:spChg>
        <pc:spChg chg="mod">
          <ac:chgData name="Chris Speller" userId="0a97f007-b978-4543-a8a0-9ee0abccdf0a" providerId="ADAL" clId="{05FB46CD-E4FC-423A-8A75-8F752127C19D}" dt="2021-06-09T14:35:09.834" v="429"/>
          <ac:spMkLst>
            <pc:docMk/>
            <pc:sldMk cId="407921044" sldId="5074"/>
            <ac:spMk id="11" creationId="{00000000-0000-0000-0000-000000000000}"/>
          </ac:spMkLst>
        </pc:spChg>
        <pc:spChg chg="mod">
          <ac:chgData name="Chris Speller" userId="0a97f007-b978-4543-a8a0-9ee0abccdf0a" providerId="ADAL" clId="{05FB46CD-E4FC-423A-8A75-8F752127C19D}" dt="2021-06-09T14:35:19.949" v="436" actId="1076"/>
          <ac:spMkLst>
            <pc:docMk/>
            <pc:sldMk cId="407921044" sldId="5074"/>
            <ac:spMk id="13" creationId="{2507DA73-C2D2-46BC-952C-9230E7B9C1D1}"/>
          </ac:spMkLst>
        </pc:spChg>
      </pc:sldChg>
      <pc:sldChg chg="addSp delSp modSp add mod delAnim modAnim">
        <pc:chgData name="Chris Speller" userId="0a97f007-b978-4543-a8a0-9ee0abccdf0a" providerId="ADAL" clId="{05FB46CD-E4FC-423A-8A75-8F752127C19D}" dt="2021-06-09T14:42:54.220" v="813" actId="1076"/>
        <pc:sldMkLst>
          <pc:docMk/>
          <pc:sldMk cId="200986483" sldId="5075"/>
        </pc:sldMkLst>
        <pc:spChg chg="mod">
          <ac:chgData name="Chris Speller" userId="0a97f007-b978-4543-a8a0-9ee0abccdf0a" providerId="ADAL" clId="{05FB46CD-E4FC-423A-8A75-8F752127C19D}" dt="2021-06-09T14:40:40.152" v="762" actId="20577"/>
          <ac:spMkLst>
            <pc:docMk/>
            <pc:sldMk cId="200986483" sldId="5075"/>
            <ac:spMk id="10" creationId="{00000000-0000-0000-0000-000000000000}"/>
          </ac:spMkLst>
        </pc:spChg>
        <pc:spChg chg="mod">
          <ac:chgData name="Chris Speller" userId="0a97f007-b978-4543-a8a0-9ee0abccdf0a" providerId="ADAL" clId="{05FB46CD-E4FC-423A-8A75-8F752127C19D}" dt="2021-06-09T14:40:45.766" v="768" actId="20577"/>
          <ac:spMkLst>
            <pc:docMk/>
            <pc:sldMk cId="200986483" sldId="5075"/>
            <ac:spMk id="11" creationId="{00000000-0000-0000-0000-000000000000}"/>
          </ac:spMkLst>
        </pc:spChg>
        <pc:spChg chg="mod">
          <ac:chgData name="Chris Speller" userId="0a97f007-b978-4543-a8a0-9ee0abccdf0a" providerId="ADAL" clId="{05FB46CD-E4FC-423A-8A75-8F752127C19D}" dt="2021-06-09T14:41:51.113" v="791" actId="20577"/>
          <ac:spMkLst>
            <pc:docMk/>
            <pc:sldMk cId="200986483" sldId="5075"/>
            <ac:spMk id="13" creationId="{2507DA73-C2D2-46BC-952C-9230E7B9C1D1}"/>
          </ac:spMkLst>
        </pc:spChg>
        <pc:picChg chg="add del mod">
          <ac:chgData name="Chris Speller" userId="0a97f007-b978-4543-a8a0-9ee0abccdf0a" providerId="ADAL" clId="{05FB46CD-E4FC-423A-8A75-8F752127C19D}" dt="2021-06-09T14:40:43.982" v="763" actId="478"/>
          <ac:picMkLst>
            <pc:docMk/>
            <pc:sldMk cId="200986483" sldId="5075"/>
            <ac:picMk id="2" creationId="{F2274D63-F25F-47FB-80E8-65E37528BABB}"/>
          </ac:picMkLst>
        </pc:picChg>
        <pc:picChg chg="add del mod">
          <ac:chgData name="Chris Speller" userId="0a97f007-b978-4543-a8a0-9ee0abccdf0a" providerId="ADAL" clId="{05FB46CD-E4FC-423A-8A75-8F752127C19D}" dt="2021-06-09T14:41:31.605" v="778" actId="478"/>
          <ac:picMkLst>
            <pc:docMk/>
            <pc:sldMk cId="200986483" sldId="5075"/>
            <ac:picMk id="3" creationId="{C158CE00-C841-45F9-BAF5-90D4B87C3871}"/>
          </ac:picMkLst>
        </pc:picChg>
        <pc:picChg chg="add del mod">
          <ac:chgData name="Chris Speller" userId="0a97f007-b978-4543-a8a0-9ee0abccdf0a" providerId="ADAL" clId="{05FB46CD-E4FC-423A-8A75-8F752127C19D}" dt="2021-06-09T14:42:23.136" v="796" actId="478"/>
          <ac:picMkLst>
            <pc:docMk/>
            <pc:sldMk cId="200986483" sldId="5075"/>
            <ac:picMk id="6" creationId="{176F93E5-AA60-4EBA-AA52-33B18DC55003}"/>
          </ac:picMkLst>
        </pc:picChg>
        <pc:picChg chg="add mod">
          <ac:chgData name="Chris Speller" userId="0a97f007-b978-4543-a8a0-9ee0abccdf0a" providerId="ADAL" clId="{05FB46CD-E4FC-423A-8A75-8F752127C19D}" dt="2021-06-09T14:42:54.220" v="813" actId="1076"/>
          <ac:picMkLst>
            <pc:docMk/>
            <pc:sldMk cId="200986483" sldId="5075"/>
            <ac:picMk id="7" creationId="{73558115-1643-4302-A7AA-D0E1E5FBD6A3}"/>
          </ac:picMkLst>
        </pc:picChg>
        <pc:picChg chg="add mod">
          <ac:chgData name="Chris Speller" userId="0a97f007-b978-4543-a8a0-9ee0abccdf0a" providerId="ADAL" clId="{05FB46CD-E4FC-423A-8A75-8F752127C19D}" dt="2021-06-09T14:42:42.083" v="806" actId="1076"/>
          <ac:picMkLst>
            <pc:docMk/>
            <pc:sldMk cId="200986483" sldId="5075"/>
            <ac:picMk id="12" creationId="{9B842B9F-6F25-44B5-A5A5-AAE1D9B39FE8}"/>
          </ac:picMkLst>
        </pc:picChg>
      </pc:sldChg>
    </pc:docChg>
  </pc:docChgLst>
  <pc:docChgLst>
    <pc:chgData name="Chris Speller" userId="0a97f007-b978-4543-a8a0-9ee0abccdf0a" providerId="ADAL" clId="{93D2D15A-E28F-4ABA-BB1F-9DCE96F9CE67}"/>
    <pc:docChg chg="undo custSel addSld delSld modSld sldOrd">
      <pc:chgData name="Chris Speller" userId="0a97f007-b978-4543-a8a0-9ee0abccdf0a" providerId="ADAL" clId="{93D2D15A-E28F-4ABA-BB1F-9DCE96F9CE67}" dt="2021-03-04T14:29:21.890" v="13126" actId="20577"/>
      <pc:docMkLst>
        <pc:docMk/>
      </pc:docMkLst>
      <pc:sldChg chg="del">
        <pc:chgData name="Chris Speller" userId="0a97f007-b978-4543-a8a0-9ee0abccdf0a" providerId="ADAL" clId="{93D2D15A-E28F-4ABA-BB1F-9DCE96F9CE67}" dt="2020-12-29T18:12:47.801" v="2" actId="47"/>
        <pc:sldMkLst>
          <pc:docMk/>
          <pc:sldMk cId="1846354866" sldId="257"/>
        </pc:sldMkLst>
      </pc:sldChg>
      <pc:sldChg chg="del">
        <pc:chgData name="Chris Speller" userId="0a97f007-b978-4543-a8a0-9ee0abccdf0a" providerId="ADAL" clId="{93D2D15A-E28F-4ABA-BB1F-9DCE96F9CE67}" dt="2020-12-29T18:12:09.176" v="0" actId="47"/>
        <pc:sldMkLst>
          <pc:docMk/>
          <pc:sldMk cId="3202769435" sldId="1026"/>
        </pc:sldMkLst>
      </pc:sldChg>
      <pc:sldChg chg="modSp add del mod ord">
        <pc:chgData name="Chris Speller" userId="0a97f007-b978-4543-a8a0-9ee0abccdf0a" providerId="ADAL" clId="{93D2D15A-E28F-4ABA-BB1F-9DCE96F9CE67}" dt="2021-01-14T10:27:40.293" v="12664" actId="20577"/>
        <pc:sldMkLst>
          <pc:docMk/>
          <pc:sldMk cId="3485536045" sldId="1722"/>
        </pc:sldMkLst>
        <pc:spChg chg="mod">
          <ac:chgData name="Chris Speller" userId="0a97f007-b978-4543-a8a0-9ee0abccdf0a" providerId="ADAL" clId="{93D2D15A-E28F-4ABA-BB1F-9DCE96F9CE67}" dt="2021-01-14T10:27:40.293" v="12664" actId="20577"/>
          <ac:spMkLst>
            <pc:docMk/>
            <pc:sldMk cId="3485536045" sldId="1722"/>
            <ac:spMk id="3" creationId="{B6D80B94-5158-482D-A593-76EB398ACE3A}"/>
          </ac:spMkLst>
        </pc:spChg>
      </pc:sldChg>
      <pc:sldChg chg="add del ord">
        <pc:chgData name="Chris Speller" userId="0a97f007-b978-4543-a8a0-9ee0abccdf0a" providerId="ADAL" clId="{93D2D15A-E28F-4ABA-BB1F-9DCE96F9CE67}" dt="2021-01-14T10:22:13.674" v="12661"/>
        <pc:sldMkLst>
          <pc:docMk/>
          <pc:sldMk cId="41364509" sldId="2404"/>
        </pc:sldMkLst>
      </pc:sldChg>
      <pc:sldChg chg="del">
        <pc:chgData name="Chris Speller" userId="0a97f007-b978-4543-a8a0-9ee0abccdf0a" providerId="ADAL" clId="{93D2D15A-E28F-4ABA-BB1F-9DCE96F9CE67}" dt="2020-12-29T18:12:47.801" v="2" actId="47"/>
        <pc:sldMkLst>
          <pc:docMk/>
          <pc:sldMk cId="1311115381" sldId="4180"/>
        </pc:sldMkLst>
      </pc:sldChg>
      <pc:sldChg chg="del">
        <pc:chgData name="Chris Speller" userId="0a97f007-b978-4543-a8a0-9ee0abccdf0a" providerId="ADAL" clId="{93D2D15A-E28F-4ABA-BB1F-9DCE96F9CE67}" dt="2020-12-29T18:12:47.801" v="2" actId="47"/>
        <pc:sldMkLst>
          <pc:docMk/>
          <pc:sldMk cId="859969673" sldId="4182"/>
        </pc:sldMkLst>
      </pc:sldChg>
      <pc:sldChg chg="del">
        <pc:chgData name="Chris Speller" userId="0a97f007-b978-4543-a8a0-9ee0abccdf0a" providerId="ADAL" clId="{93D2D15A-E28F-4ABA-BB1F-9DCE96F9CE67}" dt="2020-12-29T18:12:47.801" v="2" actId="47"/>
        <pc:sldMkLst>
          <pc:docMk/>
          <pc:sldMk cId="2634474483" sldId="4183"/>
        </pc:sldMkLst>
      </pc:sldChg>
      <pc:sldChg chg="delSp modSp mod">
        <pc:chgData name="Chris Speller" userId="0a97f007-b978-4543-a8a0-9ee0abccdf0a" providerId="ADAL" clId="{93D2D15A-E28F-4ABA-BB1F-9DCE96F9CE67}" dt="2021-01-14T10:28:18.173" v="12666" actId="6549"/>
        <pc:sldMkLst>
          <pc:docMk/>
          <pc:sldMk cId="2155331150" sldId="4184"/>
        </pc:sldMkLst>
        <pc:spChg chg="mod">
          <ac:chgData name="Chris Speller" userId="0a97f007-b978-4543-a8a0-9ee0abccdf0a" providerId="ADAL" clId="{93D2D15A-E28F-4ABA-BB1F-9DCE96F9CE67}" dt="2021-01-14T10:28:18.173" v="12666" actId="6549"/>
          <ac:spMkLst>
            <pc:docMk/>
            <pc:sldMk cId="2155331150" sldId="4184"/>
            <ac:spMk id="2" creationId="{00000000-0000-0000-0000-000000000000}"/>
          </ac:spMkLst>
        </pc:spChg>
        <pc:spChg chg="del">
          <ac:chgData name="Chris Speller" userId="0a97f007-b978-4543-a8a0-9ee0abccdf0a" providerId="ADAL" clId="{93D2D15A-E28F-4ABA-BB1F-9DCE96F9CE67}" dt="2020-12-29T18:24:11.380" v="3" actId="478"/>
          <ac:spMkLst>
            <pc:docMk/>
            <pc:sldMk cId="2155331150" sldId="4184"/>
            <ac:spMk id="4" creationId="{CA12FE76-5CF5-4D77-BD77-246AEA852914}"/>
          </ac:spMkLst>
        </pc:spChg>
      </pc:sldChg>
      <pc:sldChg chg="del">
        <pc:chgData name="Chris Speller" userId="0a97f007-b978-4543-a8a0-9ee0abccdf0a" providerId="ADAL" clId="{93D2D15A-E28F-4ABA-BB1F-9DCE96F9CE67}" dt="2020-12-29T18:12:47.801" v="2" actId="47"/>
        <pc:sldMkLst>
          <pc:docMk/>
          <pc:sldMk cId="4017996368" sldId="4188"/>
        </pc:sldMkLst>
      </pc:sldChg>
      <pc:sldChg chg="del">
        <pc:chgData name="Chris Speller" userId="0a97f007-b978-4543-a8a0-9ee0abccdf0a" providerId="ADAL" clId="{93D2D15A-E28F-4ABA-BB1F-9DCE96F9CE67}" dt="2020-12-29T18:12:47.801" v="2" actId="47"/>
        <pc:sldMkLst>
          <pc:docMk/>
          <pc:sldMk cId="2718755551" sldId="4189"/>
        </pc:sldMkLst>
      </pc:sldChg>
      <pc:sldChg chg="del">
        <pc:chgData name="Chris Speller" userId="0a97f007-b978-4543-a8a0-9ee0abccdf0a" providerId="ADAL" clId="{93D2D15A-E28F-4ABA-BB1F-9DCE96F9CE67}" dt="2020-12-29T18:12:47.801" v="2" actId="47"/>
        <pc:sldMkLst>
          <pc:docMk/>
          <pc:sldMk cId="1484740047" sldId="4190"/>
        </pc:sldMkLst>
      </pc:sldChg>
      <pc:sldChg chg="del">
        <pc:chgData name="Chris Speller" userId="0a97f007-b978-4543-a8a0-9ee0abccdf0a" providerId="ADAL" clId="{93D2D15A-E28F-4ABA-BB1F-9DCE96F9CE67}" dt="2020-12-29T18:12:47.801" v="2" actId="47"/>
        <pc:sldMkLst>
          <pc:docMk/>
          <pc:sldMk cId="2526310810" sldId="4191"/>
        </pc:sldMkLst>
      </pc:sldChg>
      <pc:sldChg chg="del">
        <pc:chgData name="Chris Speller" userId="0a97f007-b978-4543-a8a0-9ee0abccdf0a" providerId="ADAL" clId="{93D2D15A-E28F-4ABA-BB1F-9DCE96F9CE67}" dt="2020-12-29T18:12:47.801" v="2" actId="47"/>
        <pc:sldMkLst>
          <pc:docMk/>
          <pc:sldMk cId="350495019" sldId="4192"/>
        </pc:sldMkLst>
      </pc:sldChg>
      <pc:sldChg chg="del">
        <pc:chgData name="Chris Speller" userId="0a97f007-b978-4543-a8a0-9ee0abccdf0a" providerId="ADAL" clId="{93D2D15A-E28F-4ABA-BB1F-9DCE96F9CE67}" dt="2020-12-29T18:12:47.801" v="2" actId="47"/>
        <pc:sldMkLst>
          <pc:docMk/>
          <pc:sldMk cId="1629193138" sldId="4198"/>
        </pc:sldMkLst>
      </pc:sldChg>
      <pc:sldChg chg="del">
        <pc:chgData name="Chris Speller" userId="0a97f007-b978-4543-a8a0-9ee0abccdf0a" providerId="ADAL" clId="{93D2D15A-E28F-4ABA-BB1F-9DCE96F9CE67}" dt="2020-12-29T18:12:47.801" v="2" actId="47"/>
        <pc:sldMkLst>
          <pc:docMk/>
          <pc:sldMk cId="315729265" sldId="4199"/>
        </pc:sldMkLst>
      </pc:sldChg>
      <pc:sldChg chg="del">
        <pc:chgData name="Chris Speller" userId="0a97f007-b978-4543-a8a0-9ee0abccdf0a" providerId="ADAL" clId="{93D2D15A-E28F-4ABA-BB1F-9DCE96F9CE67}" dt="2020-12-29T18:12:47.801" v="2" actId="47"/>
        <pc:sldMkLst>
          <pc:docMk/>
          <pc:sldMk cId="3996726411" sldId="4202"/>
        </pc:sldMkLst>
      </pc:sldChg>
      <pc:sldChg chg="del">
        <pc:chgData name="Chris Speller" userId="0a97f007-b978-4543-a8a0-9ee0abccdf0a" providerId="ADAL" clId="{93D2D15A-E28F-4ABA-BB1F-9DCE96F9CE67}" dt="2020-12-29T18:12:47.801" v="2" actId="47"/>
        <pc:sldMkLst>
          <pc:docMk/>
          <pc:sldMk cId="2934690791" sldId="4203"/>
        </pc:sldMkLst>
      </pc:sldChg>
      <pc:sldChg chg="del">
        <pc:chgData name="Chris Speller" userId="0a97f007-b978-4543-a8a0-9ee0abccdf0a" providerId="ADAL" clId="{93D2D15A-E28F-4ABA-BB1F-9DCE96F9CE67}" dt="2020-12-29T18:12:47.801" v="2" actId="47"/>
        <pc:sldMkLst>
          <pc:docMk/>
          <pc:sldMk cId="2400306813" sldId="4204"/>
        </pc:sldMkLst>
      </pc:sldChg>
      <pc:sldChg chg="del">
        <pc:chgData name="Chris Speller" userId="0a97f007-b978-4543-a8a0-9ee0abccdf0a" providerId="ADAL" clId="{93D2D15A-E28F-4ABA-BB1F-9DCE96F9CE67}" dt="2020-12-29T18:12:47.801" v="2" actId="47"/>
        <pc:sldMkLst>
          <pc:docMk/>
          <pc:sldMk cId="2146458024" sldId="4205"/>
        </pc:sldMkLst>
      </pc:sldChg>
      <pc:sldChg chg="del">
        <pc:chgData name="Chris Speller" userId="0a97f007-b978-4543-a8a0-9ee0abccdf0a" providerId="ADAL" clId="{93D2D15A-E28F-4ABA-BB1F-9DCE96F9CE67}" dt="2020-12-29T18:12:47.801" v="2" actId="47"/>
        <pc:sldMkLst>
          <pc:docMk/>
          <pc:sldMk cId="607798742" sldId="4206"/>
        </pc:sldMkLst>
      </pc:sldChg>
      <pc:sldChg chg="del">
        <pc:chgData name="Chris Speller" userId="0a97f007-b978-4543-a8a0-9ee0abccdf0a" providerId="ADAL" clId="{93D2D15A-E28F-4ABA-BB1F-9DCE96F9CE67}" dt="2020-12-29T18:12:22.711" v="1" actId="47"/>
        <pc:sldMkLst>
          <pc:docMk/>
          <pc:sldMk cId="1509414811" sldId="4207"/>
        </pc:sldMkLst>
      </pc:sldChg>
      <pc:sldChg chg="del">
        <pc:chgData name="Chris Speller" userId="0a97f007-b978-4543-a8a0-9ee0abccdf0a" providerId="ADAL" clId="{93D2D15A-E28F-4ABA-BB1F-9DCE96F9CE67}" dt="2020-12-29T18:12:22.711" v="1" actId="47"/>
        <pc:sldMkLst>
          <pc:docMk/>
          <pc:sldMk cId="1844530125" sldId="4208"/>
        </pc:sldMkLst>
      </pc:sldChg>
      <pc:sldChg chg="del">
        <pc:chgData name="Chris Speller" userId="0a97f007-b978-4543-a8a0-9ee0abccdf0a" providerId="ADAL" clId="{93D2D15A-E28F-4ABA-BB1F-9DCE96F9CE67}" dt="2020-12-29T18:12:47.801" v="2" actId="47"/>
        <pc:sldMkLst>
          <pc:docMk/>
          <pc:sldMk cId="4164783722" sldId="4213"/>
        </pc:sldMkLst>
      </pc:sldChg>
      <pc:sldChg chg="del">
        <pc:chgData name="Chris Speller" userId="0a97f007-b978-4543-a8a0-9ee0abccdf0a" providerId="ADAL" clId="{93D2D15A-E28F-4ABA-BB1F-9DCE96F9CE67}" dt="2020-12-29T18:12:47.801" v="2" actId="47"/>
        <pc:sldMkLst>
          <pc:docMk/>
          <pc:sldMk cId="2154510305" sldId="4214"/>
        </pc:sldMkLst>
      </pc:sldChg>
      <pc:sldChg chg="del">
        <pc:chgData name="Chris Speller" userId="0a97f007-b978-4543-a8a0-9ee0abccdf0a" providerId="ADAL" clId="{93D2D15A-E28F-4ABA-BB1F-9DCE96F9CE67}" dt="2020-12-29T18:12:47.801" v="2" actId="47"/>
        <pc:sldMkLst>
          <pc:docMk/>
          <pc:sldMk cId="3265337172" sldId="4216"/>
        </pc:sldMkLst>
      </pc:sldChg>
      <pc:sldChg chg="del">
        <pc:chgData name="Chris Speller" userId="0a97f007-b978-4543-a8a0-9ee0abccdf0a" providerId="ADAL" clId="{93D2D15A-E28F-4ABA-BB1F-9DCE96F9CE67}" dt="2020-12-29T18:12:47.801" v="2" actId="47"/>
        <pc:sldMkLst>
          <pc:docMk/>
          <pc:sldMk cId="2273401380" sldId="4217"/>
        </pc:sldMkLst>
      </pc:sldChg>
      <pc:sldChg chg="del">
        <pc:chgData name="Chris Speller" userId="0a97f007-b978-4543-a8a0-9ee0abccdf0a" providerId="ADAL" clId="{93D2D15A-E28F-4ABA-BB1F-9DCE96F9CE67}" dt="2020-12-29T18:12:47.801" v="2" actId="47"/>
        <pc:sldMkLst>
          <pc:docMk/>
          <pc:sldMk cId="796380717" sldId="4218"/>
        </pc:sldMkLst>
      </pc:sldChg>
      <pc:sldChg chg="del">
        <pc:chgData name="Chris Speller" userId="0a97f007-b978-4543-a8a0-9ee0abccdf0a" providerId="ADAL" clId="{93D2D15A-E28F-4ABA-BB1F-9DCE96F9CE67}" dt="2020-12-29T18:12:47.801" v="2" actId="47"/>
        <pc:sldMkLst>
          <pc:docMk/>
          <pc:sldMk cId="2514284534" sldId="4219"/>
        </pc:sldMkLst>
      </pc:sldChg>
      <pc:sldChg chg="del">
        <pc:chgData name="Chris Speller" userId="0a97f007-b978-4543-a8a0-9ee0abccdf0a" providerId="ADAL" clId="{93D2D15A-E28F-4ABA-BB1F-9DCE96F9CE67}" dt="2020-12-29T18:12:47.801" v="2" actId="47"/>
        <pc:sldMkLst>
          <pc:docMk/>
          <pc:sldMk cId="1875288354" sldId="4220"/>
        </pc:sldMkLst>
      </pc:sldChg>
      <pc:sldChg chg="del">
        <pc:chgData name="Chris Speller" userId="0a97f007-b978-4543-a8a0-9ee0abccdf0a" providerId="ADAL" clId="{93D2D15A-E28F-4ABA-BB1F-9DCE96F9CE67}" dt="2020-12-29T18:12:47.801" v="2" actId="47"/>
        <pc:sldMkLst>
          <pc:docMk/>
          <pc:sldMk cId="1086491071" sldId="4221"/>
        </pc:sldMkLst>
      </pc:sldChg>
      <pc:sldChg chg="del">
        <pc:chgData name="Chris Speller" userId="0a97f007-b978-4543-a8a0-9ee0abccdf0a" providerId="ADAL" clId="{93D2D15A-E28F-4ABA-BB1F-9DCE96F9CE67}" dt="2020-12-29T18:12:47.801" v="2" actId="47"/>
        <pc:sldMkLst>
          <pc:docMk/>
          <pc:sldMk cId="2971975569" sldId="4222"/>
        </pc:sldMkLst>
      </pc:sldChg>
      <pc:sldChg chg="del">
        <pc:chgData name="Chris Speller" userId="0a97f007-b978-4543-a8a0-9ee0abccdf0a" providerId="ADAL" clId="{93D2D15A-E28F-4ABA-BB1F-9DCE96F9CE67}" dt="2020-12-29T18:12:47.801" v="2" actId="47"/>
        <pc:sldMkLst>
          <pc:docMk/>
          <pc:sldMk cId="138593035" sldId="4223"/>
        </pc:sldMkLst>
      </pc:sldChg>
      <pc:sldChg chg="del">
        <pc:chgData name="Chris Speller" userId="0a97f007-b978-4543-a8a0-9ee0abccdf0a" providerId="ADAL" clId="{93D2D15A-E28F-4ABA-BB1F-9DCE96F9CE67}" dt="2020-12-29T18:12:47.801" v="2" actId="47"/>
        <pc:sldMkLst>
          <pc:docMk/>
          <pc:sldMk cId="3725842732" sldId="4224"/>
        </pc:sldMkLst>
      </pc:sldChg>
      <pc:sldChg chg="del">
        <pc:chgData name="Chris Speller" userId="0a97f007-b978-4543-a8a0-9ee0abccdf0a" providerId="ADAL" clId="{93D2D15A-E28F-4ABA-BB1F-9DCE96F9CE67}" dt="2020-12-29T18:12:47.801" v="2" actId="47"/>
        <pc:sldMkLst>
          <pc:docMk/>
          <pc:sldMk cId="3147962238" sldId="4225"/>
        </pc:sldMkLst>
      </pc:sldChg>
      <pc:sldChg chg="del">
        <pc:chgData name="Chris Speller" userId="0a97f007-b978-4543-a8a0-9ee0abccdf0a" providerId="ADAL" clId="{93D2D15A-E28F-4ABA-BB1F-9DCE96F9CE67}" dt="2020-12-29T18:12:47.801" v="2" actId="47"/>
        <pc:sldMkLst>
          <pc:docMk/>
          <pc:sldMk cId="3468392918" sldId="4226"/>
        </pc:sldMkLst>
      </pc:sldChg>
      <pc:sldChg chg="del">
        <pc:chgData name="Chris Speller" userId="0a97f007-b978-4543-a8a0-9ee0abccdf0a" providerId="ADAL" clId="{93D2D15A-E28F-4ABA-BB1F-9DCE96F9CE67}" dt="2020-12-29T18:12:47.801" v="2" actId="47"/>
        <pc:sldMkLst>
          <pc:docMk/>
          <pc:sldMk cId="2695470637" sldId="4227"/>
        </pc:sldMkLst>
      </pc:sldChg>
      <pc:sldChg chg="del">
        <pc:chgData name="Chris Speller" userId="0a97f007-b978-4543-a8a0-9ee0abccdf0a" providerId="ADAL" clId="{93D2D15A-E28F-4ABA-BB1F-9DCE96F9CE67}" dt="2020-12-29T18:12:47.801" v="2" actId="47"/>
        <pc:sldMkLst>
          <pc:docMk/>
          <pc:sldMk cId="2247887021" sldId="4228"/>
        </pc:sldMkLst>
      </pc:sldChg>
      <pc:sldChg chg="del">
        <pc:chgData name="Chris Speller" userId="0a97f007-b978-4543-a8a0-9ee0abccdf0a" providerId="ADAL" clId="{93D2D15A-E28F-4ABA-BB1F-9DCE96F9CE67}" dt="2020-12-29T18:12:47.801" v="2" actId="47"/>
        <pc:sldMkLst>
          <pc:docMk/>
          <pc:sldMk cId="438976053" sldId="4229"/>
        </pc:sldMkLst>
      </pc:sldChg>
      <pc:sldChg chg="del">
        <pc:chgData name="Chris Speller" userId="0a97f007-b978-4543-a8a0-9ee0abccdf0a" providerId="ADAL" clId="{93D2D15A-E28F-4ABA-BB1F-9DCE96F9CE67}" dt="2020-12-29T18:12:47.801" v="2" actId="47"/>
        <pc:sldMkLst>
          <pc:docMk/>
          <pc:sldMk cId="1552467653" sldId="4230"/>
        </pc:sldMkLst>
      </pc:sldChg>
      <pc:sldChg chg="del">
        <pc:chgData name="Chris Speller" userId="0a97f007-b978-4543-a8a0-9ee0abccdf0a" providerId="ADAL" clId="{93D2D15A-E28F-4ABA-BB1F-9DCE96F9CE67}" dt="2020-12-29T18:12:47.801" v="2" actId="47"/>
        <pc:sldMkLst>
          <pc:docMk/>
          <pc:sldMk cId="3951675950" sldId="4231"/>
        </pc:sldMkLst>
      </pc:sldChg>
      <pc:sldChg chg="del">
        <pc:chgData name="Chris Speller" userId="0a97f007-b978-4543-a8a0-9ee0abccdf0a" providerId="ADAL" clId="{93D2D15A-E28F-4ABA-BB1F-9DCE96F9CE67}" dt="2020-12-29T18:12:47.801" v="2" actId="47"/>
        <pc:sldMkLst>
          <pc:docMk/>
          <pc:sldMk cId="1693477359" sldId="4232"/>
        </pc:sldMkLst>
      </pc:sldChg>
      <pc:sldChg chg="del">
        <pc:chgData name="Chris Speller" userId="0a97f007-b978-4543-a8a0-9ee0abccdf0a" providerId="ADAL" clId="{93D2D15A-E28F-4ABA-BB1F-9DCE96F9CE67}" dt="2020-12-29T18:12:47.801" v="2" actId="47"/>
        <pc:sldMkLst>
          <pc:docMk/>
          <pc:sldMk cId="398302091" sldId="4233"/>
        </pc:sldMkLst>
      </pc:sldChg>
      <pc:sldChg chg="del">
        <pc:chgData name="Chris Speller" userId="0a97f007-b978-4543-a8a0-9ee0abccdf0a" providerId="ADAL" clId="{93D2D15A-E28F-4ABA-BB1F-9DCE96F9CE67}" dt="2020-12-29T18:12:47.801" v="2" actId="47"/>
        <pc:sldMkLst>
          <pc:docMk/>
          <pc:sldMk cId="1327949606" sldId="4234"/>
        </pc:sldMkLst>
      </pc:sldChg>
      <pc:sldChg chg="del">
        <pc:chgData name="Chris Speller" userId="0a97f007-b978-4543-a8a0-9ee0abccdf0a" providerId="ADAL" clId="{93D2D15A-E28F-4ABA-BB1F-9DCE96F9CE67}" dt="2020-12-29T18:12:47.801" v="2" actId="47"/>
        <pc:sldMkLst>
          <pc:docMk/>
          <pc:sldMk cId="3338135608" sldId="4235"/>
        </pc:sldMkLst>
      </pc:sldChg>
      <pc:sldChg chg="del">
        <pc:chgData name="Chris Speller" userId="0a97f007-b978-4543-a8a0-9ee0abccdf0a" providerId="ADAL" clId="{93D2D15A-E28F-4ABA-BB1F-9DCE96F9CE67}" dt="2020-12-29T18:12:47.801" v="2" actId="47"/>
        <pc:sldMkLst>
          <pc:docMk/>
          <pc:sldMk cId="1326625730" sldId="4236"/>
        </pc:sldMkLst>
      </pc:sldChg>
      <pc:sldChg chg="del">
        <pc:chgData name="Chris Speller" userId="0a97f007-b978-4543-a8a0-9ee0abccdf0a" providerId="ADAL" clId="{93D2D15A-E28F-4ABA-BB1F-9DCE96F9CE67}" dt="2020-12-29T18:12:47.801" v="2" actId="47"/>
        <pc:sldMkLst>
          <pc:docMk/>
          <pc:sldMk cId="2724026175" sldId="4237"/>
        </pc:sldMkLst>
      </pc:sldChg>
      <pc:sldChg chg="del">
        <pc:chgData name="Chris Speller" userId="0a97f007-b978-4543-a8a0-9ee0abccdf0a" providerId="ADAL" clId="{93D2D15A-E28F-4ABA-BB1F-9DCE96F9CE67}" dt="2020-12-29T18:12:47.801" v="2" actId="47"/>
        <pc:sldMkLst>
          <pc:docMk/>
          <pc:sldMk cId="4243191301" sldId="4238"/>
        </pc:sldMkLst>
      </pc:sldChg>
      <pc:sldChg chg="del">
        <pc:chgData name="Chris Speller" userId="0a97f007-b978-4543-a8a0-9ee0abccdf0a" providerId="ADAL" clId="{93D2D15A-E28F-4ABA-BB1F-9DCE96F9CE67}" dt="2020-12-29T18:12:47.801" v="2" actId="47"/>
        <pc:sldMkLst>
          <pc:docMk/>
          <pc:sldMk cId="3039522617" sldId="4239"/>
        </pc:sldMkLst>
      </pc:sldChg>
      <pc:sldChg chg="del">
        <pc:chgData name="Chris Speller" userId="0a97f007-b978-4543-a8a0-9ee0abccdf0a" providerId="ADAL" clId="{93D2D15A-E28F-4ABA-BB1F-9DCE96F9CE67}" dt="2020-12-29T18:12:47.801" v="2" actId="47"/>
        <pc:sldMkLst>
          <pc:docMk/>
          <pc:sldMk cId="158264975" sldId="4240"/>
        </pc:sldMkLst>
      </pc:sldChg>
      <pc:sldChg chg="del">
        <pc:chgData name="Chris Speller" userId="0a97f007-b978-4543-a8a0-9ee0abccdf0a" providerId="ADAL" clId="{93D2D15A-E28F-4ABA-BB1F-9DCE96F9CE67}" dt="2020-12-29T18:12:47.801" v="2" actId="47"/>
        <pc:sldMkLst>
          <pc:docMk/>
          <pc:sldMk cId="2125408918" sldId="4241"/>
        </pc:sldMkLst>
      </pc:sldChg>
      <pc:sldChg chg="del">
        <pc:chgData name="Chris Speller" userId="0a97f007-b978-4543-a8a0-9ee0abccdf0a" providerId="ADAL" clId="{93D2D15A-E28F-4ABA-BB1F-9DCE96F9CE67}" dt="2020-12-29T18:12:47.801" v="2" actId="47"/>
        <pc:sldMkLst>
          <pc:docMk/>
          <pc:sldMk cId="1836444367" sldId="4242"/>
        </pc:sldMkLst>
      </pc:sldChg>
      <pc:sldChg chg="del">
        <pc:chgData name="Chris Speller" userId="0a97f007-b978-4543-a8a0-9ee0abccdf0a" providerId="ADAL" clId="{93D2D15A-E28F-4ABA-BB1F-9DCE96F9CE67}" dt="2020-12-29T18:12:47.801" v="2" actId="47"/>
        <pc:sldMkLst>
          <pc:docMk/>
          <pc:sldMk cId="341646211" sldId="4243"/>
        </pc:sldMkLst>
      </pc:sldChg>
      <pc:sldChg chg="del">
        <pc:chgData name="Chris Speller" userId="0a97f007-b978-4543-a8a0-9ee0abccdf0a" providerId="ADAL" clId="{93D2D15A-E28F-4ABA-BB1F-9DCE96F9CE67}" dt="2020-12-29T18:12:47.801" v="2" actId="47"/>
        <pc:sldMkLst>
          <pc:docMk/>
          <pc:sldMk cId="817507201" sldId="4244"/>
        </pc:sldMkLst>
      </pc:sldChg>
      <pc:sldChg chg="del">
        <pc:chgData name="Chris Speller" userId="0a97f007-b978-4543-a8a0-9ee0abccdf0a" providerId="ADAL" clId="{93D2D15A-E28F-4ABA-BB1F-9DCE96F9CE67}" dt="2020-12-29T18:12:47.801" v="2" actId="47"/>
        <pc:sldMkLst>
          <pc:docMk/>
          <pc:sldMk cId="3354366734" sldId="4245"/>
        </pc:sldMkLst>
      </pc:sldChg>
      <pc:sldChg chg="del">
        <pc:chgData name="Chris Speller" userId="0a97f007-b978-4543-a8a0-9ee0abccdf0a" providerId="ADAL" clId="{93D2D15A-E28F-4ABA-BB1F-9DCE96F9CE67}" dt="2020-12-29T18:12:47.801" v="2" actId="47"/>
        <pc:sldMkLst>
          <pc:docMk/>
          <pc:sldMk cId="2186397201" sldId="4246"/>
        </pc:sldMkLst>
      </pc:sldChg>
      <pc:sldChg chg="del">
        <pc:chgData name="Chris Speller" userId="0a97f007-b978-4543-a8a0-9ee0abccdf0a" providerId="ADAL" clId="{93D2D15A-E28F-4ABA-BB1F-9DCE96F9CE67}" dt="2020-12-29T18:12:47.801" v="2" actId="47"/>
        <pc:sldMkLst>
          <pc:docMk/>
          <pc:sldMk cId="2710331797" sldId="4247"/>
        </pc:sldMkLst>
      </pc:sldChg>
      <pc:sldChg chg="del">
        <pc:chgData name="Chris Speller" userId="0a97f007-b978-4543-a8a0-9ee0abccdf0a" providerId="ADAL" clId="{93D2D15A-E28F-4ABA-BB1F-9DCE96F9CE67}" dt="2020-12-29T18:12:47.801" v="2" actId="47"/>
        <pc:sldMkLst>
          <pc:docMk/>
          <pc:sldMk cId="3223318569" sldId="4248"/>
        </pc:sldMkLst>
      </pc:sldChg>
      <pc:sldChg chg="del">
        <pc:chgData name="Chris Speller" userId="0a97f007-b978-4543-a8a0-9ee0abccdf0a" providerId="ADAL" clId="{93D2D15A-E28F-4ABA-BB1F-9DCE96F9CE67}" dt="2020-12-29T18:12:47.801" v="2" actId="47"/>
        <pc:sldMkLst>
          <pc:docMk/>
          <pc:sldMk cId="3837037893" sldId="4249"/>
        </pc:sldMkLst>
      </pc:sldChg>
      <pc:sldChg chg="del">
        <pc:chgData name="Chris Speller" userId="0a97f007-b978-4543-a8a0-9ee0abccdf0a" providerId="ADAL" clId="{93D2D15A-E28F-4ABA-BB1F-9DCE96F9CE67}" dt="2020-12-29T18:12:47.801" v="2" actId="47"/>
        <pc:sldMkLst>
          <pc:docMk/>
          <pc:sldMk cId="3224120657" sldId="4250"/>
        </pc:sldMkLst>
      </pc:sldChg>
      <pc:sldChg chg="del">
        <pc:chgData name="Chris Speller" userId="0a97f007-b978-4543-a8a0-9ee0abccdf0a" providerId="ADAL" clId="{93D2D15A-E28F-4ABA-BB1F-9DCE96F9CE67}" dt="2020-12-29T18:12:47.801" v="2" actId="47"/>
        <pc:sldMkLst>
          <pc:docMk/>
          <pc:sldMk cId="1717571408" sldId="4251"/>
        </pc:sldMkLst>
      </pc:sldChg>
      <pc:sldChg chg="del">
        <pc:chgData name="Chris Speller" userId="0a97f007-b978-4543-a8a0-9ee0abccdf0a" providerId="ADAL" clId="{93D2D15A-E28F-4ABA-BB1F-9DCE96F9CE67}" dt="2020-12-29T18:12:47.801" v="2" actId="47"/>
        <pc:sldMkLst>
          <pc:docMk/>
          <pc:sldMk cId="423940997" sldId="4252"/>
        </pc:sldMkLst>
      </pc:sldChg>
      <pc:sldChg chg="del">
        <pc:chgData name="Chris Speller" userId="0a97f007-b978-4543-a8a0-9ee0abccdf0a" providerId="ADAL" clId="{93D2D15A-E28F-4ABA-BB1F-9DCE96F9CE67}" dt="2020-12-29T18:12:47.801" v="2" actId="47"/>
        <pc:sldMkLst>
          <pc:docMk/>
          <pc:sldMk cId="1338014658" sldId="4253"/>
        </pc:sldMkLst>
      </pc:sldChg>
      <pc:sldChg chg="del">
        <pc:chgData name="Chris Speller" userId="0a97f007-b978-4543-a8a0-9ee0abccdf0a" providerId="ADAL" clId="{93D2D15A-E28F-4ABA-BB1F-9DCE96F9CE67}" dt="2020-12-29T18:12:47.801" v="2" actId="47"/>
        <pc:sldMkLst>
          <pc:docMk/>
          <pc:sldMk cId="3616660796" sldId="4254"/>
        </pc:sldMkLst>
      </pc:sldChg>
      <pc:sldChg chg="del">
        <pc:chgData name="Chris Speller" userId="0a97f007-b978-4543-a8a0-9ee0abccdf0a" providerId="ADAL" clId="{93D2D15A-E28F-4ABA-BB1F-9DCE96F9CE67}" dt="2020-12-29T18:12:47.801" v="2" actId="47"/>
        <pc:sldMkLst>
          <pc:docMk/>
          <pc:sldMk cId="4177198245" sldId="4255"/>
        </pc:sldMkLst>
      </pc:sldChg>
      <pc:sldChg chg="del">
        <pc:chgData name="Chris Speller" userId="0a97f007-b978-4543-a8a0-9ee0abccdf0a" providerId="ADAL" clId="{93D2D15A-E28F-4ABA-BB1F-9DCE96F9CE67}" dt="2020-12-29T18:12:47.801" v="2" actId="47"/>
        <pc:sldMkLst>
          <pc:docMk/>
          <pc:sldMk cId="4264084750" sldId="4256"/>
        </pc:sldMkLst>
      </pc:sldChg>
      <pc:sldChg chg="del">
        <pc:chgData name="Chris Speller" userId="0a97f007-b978-4543-a8a0-9ee0abccdf0a" providerId="ADAL" clId="{93D2D15A-E28F-4ABA-BB1F-9DCE96F9CE67}" dt="2020-12-29T18:12:47.801" v="2" actId="47"/>
        <pc:sldMkLst>
          <pc:docMk/>
          <pc:sldMk cId="4091461241" sldId="4257"/>
        </pc:sldMkLst>
      </pc:sldChg>
      <pc:sldChg chg="del">
        <pc:chgData name="Chris Speller" userId="0a97f007-b978-4543-a8a0-9ee0abccdf0a" providerId="ADAL" clId="{93D2D15A-E28F-4ABA-BB1F-9DCE96F9CE67}" dt="2020-12-29T18:12:47.801" v="2" actId="47"/>
        <pc:sldMkLst>
          <pc:docMk/>
          <pc:sldMk cId="1880240341" sldId="4258"/>
        </pc:sldMkLst>
      </pc:sldChg>
      <pc:sldChg chg="del">
        <pc:chgData name="Chris Speller" userId="0a97f007-b978-4543-a8a0-9ee0abccdf0a" providerId="ADAL" clId="{93D2D15A-E28F-4ABA-BB1F-9DCE96F9CE67}" dt="2020-12-29T18:12:47.801" v="2" actId="47"/>
        <pc:sldMkLst>
          <pc:docMk/>
          <pc:sldMk cId="1902792200" sldId="4259"/>
        </pc:sldMkLst>
      </pc:sldChg>
      <pc:sldChg chg="del">
        <pc:chgData name="Chris Speller" userId="0a97f007-b978-4543-a8a0-9ee0abccdf0a" providerId="ADAL" clId="{93D2D15A-E28F-4ABA-BB1F-9DCE96F9CE67}" dt="2020-12-29T18:12:47.801" v="2" actId="47"/>
        <pc:sldMkLst>
          <pc:docMk/>
          <pc:sldMk cId="2108722511" sldId="4260"/>
        </pc:sldMkLst>
      </pc:sldChg>
      <pc:sldChg chg="del">
        <pc:chgData name="Chris Speller" userId="0a97f007-b978-4543-a8a0-9ee0abccdf0a" providerId="ADAL" clId="{93D2D15A-E28F-4ABA-BB1F-9DCE96F9CE67}" dt="2020-12-29T18:12:47.801" v="2" actId="47"/>
        <pc:sldMkLst>
          <pc:docMk/>
          <pc:sldMk cId="1621303755" sldId="4261"/>
        </pc:sldMkLst>
      </pc:sldChg>
      <pc:sldChg chg="del">
        <pc:chgData name="Chris Speller" userId="0a97f007-b978-4543-a8a0-9ee0abccdf0a" providerId="ADAL" clId="{93D2D15A-E28F-4ABA-BB1F-9DCE96F9CE67}" dt="2020-12-29T18:12:47.801" v="2" actId="47"/>
        <pc:sldMkLst>
          <pc:docMk/>
          <pc:sldMk cId="30781524" sldId="4262"/>
        </pc:sldMkLst>
      </pc:sldChg>
      <pc:sldChg chg="del">
        <pc:chgData name="Chris Speller" userId="0a97f007-b978-4543-a8a0-9ee0abccdf0a" providerId="ADAL" clId="{93D2D15A-E28F-4ABA-BB1F-9DCE96F9CE67}" dt="2020-12-29T18:12:47.801" v="2" actId="47"/>
        <pc:sldMkLst>
          <pc:docMk/>
          <pc:sldMk cId="1646190295" sldId="4263"/>
        </pc:sldMkLst>
      </pc:sldChg>
      <pc:sldChg chg="del">
        <pc:chgData name="Chris Speller" userId="0a97f007-b978-4543-a8a0-9ee0abccdf0a" providerId="ADAL" clId="{93D2D15A-E28F-4ABA-BB1F-9DCE96F9CE67}" dt="2020-12-29T18:12:47.801" v="2" actId="47"/>
        <pc:sldMkLst>
          <pc:docMk/>
          <pc:sldMk cId="1757040990" sldId="4264"/>
        </pc:sldMkLst>
      </pc:sldChg>
      <pc:sldChg chg="del">
        <pc:chgData name="Chris Speller" userId="0a97f007-b978-4543-a8a0-9ee0abccdf0a" providerId="ADAL" clId="{93D2D15A-E28F-4ABA-BB1F-9DCE96F9CE67}" dt="2020-12-29T18:12:47.801" v="2" actId="47"/>
        <pc:sldMkLst>
          <pc:docMk/>
          <pc:sldMk cId="2403810658" sldId="4265"/>
        </pc:sldMkLst>
      </pc:sldChg>
      <pc:sldChg chg="del">
        <pc:chgData name="Chris Speller" userId="0a97f007-b978-4543-a8a0-9ee0abccdf0a" providerId="ADAL" clId="{93D2D15A-E28F-4ABA-BB1F-9DCE96F9CE67}" dt="2020-12-29T18:12:47.801" v="2" actId="47"/>
        <pc:sldMkLst>
          <pc:docMk/>
          <pc:sldMk cId="3575460123" sldId="4266"/>
        </pc:sldMkLst>
      </pc:sldChg>
      <pc:sldChg chg="del">
        <pc:chgData name="Chris Speller" userId="0a97f007-b978-4543-a8a0-9ee0abccdf0a" providerId="ADAL" clId="{93D2D15A-E28F-4ABA-BB1F-9DCE96F9CE67}" dt="2020-12-29T18:12:47.801" v="2" actId="47"/>
        <pc:sldMkLst>
          <pc:docMk/>
          <pc:sldMk cId="80948181" sldId="4267"/>
        </pc:sldMkLst>
      </pc:sldChg>
      <pc:sldChg chg="del">
        <pc:chgData name="Chris Speller" userId="0a97f007-b978-4543-a8a0-9ee0abccdf0a" providerId="ADAL" clId="{93D2D15A-E28F-4ABA-BB1F-9DCE96F9CE67}" dt="2020-12-29T18:12:47.801" v="2" actId="47"/>
        <pc:sldMkLst>
          <pc:docMk/>
          <pc:sldMk cId="2913860632" sldId="4268"/>
        </pc:sldMkLst>
      </pc:sldChg>
      <pc:sldChg chg="del">
        <pc:chgData name="Chris Speller" userId="0a97f007-b978-4543-a8a0-9ee0abccdf0a" providerId="ADAL" clId="{93D2D15A-E28F-4ABA-BB1F-9DCE96F9CE67}" dt="2020-12-29T18:12:47.801" v="2" actId="47"/>
        <pc:sldMkLst>
          <pc:docMk/>
          <pc:sldMk cId="3001421036" sldId="4269"/>
        </pc:sldMkLst>
      </pc:sldChg>
      <pc:sldChg chg="del">
        <pc:chgData name="Chris Speller" userId="0a97f007-b978-4543-a8a0-9ee0abccdf0a" providerId="ADAL" clId="{93D2D15A-E28F-4ABA-BB1F-9DCE96F9CE67}" dt="2020-12-29T18:12:47.801" v="2" actId="47"/>
        <pc:sldMkLst>
          <pc:docMk/>
          <pc:sldMk cId="1657395919" sldId="4270"/>
        </pc:sldMkLst>
      </pc:sldChg>
      <pc:sldChg chg="del">
        <pc:chgData name="Chris Speller" userId="0a97f007-b978-4543-a8a0-9ee0abccdf0a" providerId="ADAL" clId="{93D2D15A-E28F-4ABA-BB1F-9DCE96F9CE67}" dt="2020-12-29T18:12:47.801" v="2" actId="47"/>
        <pc:sldMkLst>
          <pc:docMk/>
          <pc:sldMk cId="3120832599" sldId="4271"/>
        </pc:sldMkLst>
      </pc:sldChg>
      <pc:sldChg chg="del">
        <pc:chgData name="Chris Speller" userId="0a97f007-b978-4543-a8a0-9ee0abccdf0a" providerId="ADAL" clId="{93D2D15A-E28F-4ABA-BB1F-9DCE96F9CE67}" dt="2020-12-29T18:12:47.801" v="2" actId="47"/>
        <pc:sldMkLst>
          <pc:docMk/>
          <pc:sldMk cId="2483679848" sldId="4272"/>
        </pc:sldMkLst>
      </pc:sldChg>
      <pc:sldChg chg="del">
        <pc:chgData name="Chris Speller" userId="0a97f007-b978-4543-a8a0-9ee0abccdf0a" providerId="ADAL" clId="{93D2D15A-E28F-4ABA-BB1F-9DCE96F9CE67}" dt="2020-12-29T18:12:47.801" v="2" actId="47"/>
        <pc:sldMkLst>
          <pc:docMk/>
          <pc:sldMk cId="806744597" sldId="4273"/>
        </pc:sldMkLst>
      </pc:sldChg>
      <pc:sldChg chg="del">
        <pc:chgData name="Chris Speller" userId="0a97f007-b978-4543-a8a0-9ee0abccdf0a" providerId="ADAL" clId="{93D2D15A-E28F-4ABA-BB1F-9DCE96F9CE67}" dt="2020-12-29T18:12:47.801" v="2" actId="47"/>
        <pc:sldMkLst>
          <pc:docMk/>
          <pc:sldMk cId="630231074" sldId="4274"/>
        </pc:sldMkLst>
      </pc:sldChg>
      <pc:sldChg chg="del">
        <pc:chgData name="Chris Speller" userId="0a97f007-b978-4543-a8a0-9ee0abccdf0a" providerId="ADAL" clId="{93D2D15A-E28F-4ABA-BB1F-9DCE96F9CE67}" dt="2020-12-29T18:12:47.801" v="2" actId="47"/>
        <pc:sldMkLst>
          <pc:docMk/>
          <pc:sldMk cId="3600640039" sldId="4275"/>
        </pc:sldMkLst>
      </pc:sldChg>
      <pc:sldChg chg="del">
        <pc:chgData name="Chris Speller" userId="0a97f007-b978-4543-a8a0-9ee0abccdf0a" providerId="ADAL" clId="{93D2D15A-E28F-4ABA-BB1F-9DCE96F9CE67}" dt="2020-12-29T18:12:47.801" v="2" actId="47"/>
        <pc:sldMkLst>
          <pc:docMk/>
          <pc:sldMk cId="3619091561" sldId="4276"/>
        </pc:sldMkLst>
      </pc:sldChg>
      <pc:sldChg chg="del">
        <pc:chgData name="Chris Speller" userId="0a97f007-b978-4543-a8a0-9ee0abccdf0a" providerId="ADAL" clId="{93D2D15A-E28F-4ABA-BB1F-9DCE96F9CE67}" dt="2020-12-29T18:12:47.801" v="2" actId="47"/>
        <pc:sldMkLst>
          <pc:docMk/>
          <pc:sldMk cId="1999125335" sldId="4277"/>
        </pc:sldMkLst>
      </pc:sldChg>
      <pc:sldChg chg="del">
        <pc:chgData name="Chris Speller" userId="0a97f007-b978-4543-a8a0-9ee0abccdf0a" providerId="ADAL" clId="{93D2D15A-E28F-4ABA-BB1F-9DCE96F9CE67}" dt="2020-12-29T18:12:47.801" v="2" actId="47"/>
        <pc:sldMkLst>
          <pc:docMk/>
          <pc:sldMk cId="952130618" sldId="4278"/>
        </pc:sldMkLst>
      </pc:sldChg>
      <pc:sldChg chg="del">
        <pc:chgData name="Chris Speller" userId="0a97f007-b978-4543-a8a0-9ee0abccdf0a" providerId="ADAL" clId="{93D2D15A-E28F-4ABA-BB1F-9DCE96F9CE67}" dt="2020-12-29T18:12:47.801" v="2" actId="47"/>
        <pc:sldMkLst>
          <pc:docMk/>
          <pc:sldMk cId="4239581193" sldId="4279"/>
        </pc:sldMkLst>
      </pc:sldChg>
      <pc:sldChg chg="del">
        <pc:chgData name="Chris Speller" userId="0a97f007-b978-4543-a8a0-9ee0abccdf0a" providerId="ADAL" clId="{93D2D15A-E28F-4ABA-BB1F-9DCE96F9CE67}" dt="2020-12-29T18:12:47.801" v="2" actId="47"/>
        <pc:sldMkLst>
          <pc:docMk/>
          <pc:sldMk cId="3621946412" sldId="4280"/>
        </pc:sldMkLst>
      </pc:sldChg>
      <pc:sldChg chg="del">
        <pc:chgData name="Chris Speller" userId="0a97f007-b978-4543-a8a0-9ee0abccdf0a" providerId="ADAL" clId="{93D2D15A-E28F-4ABA-BB1F-9DCE96F9CE67}" dt="2020-12-29T18:12:47.801" v="2" actId="47"/>
        <pc:sldMkLst>
          <pc:docMk/>
          <pc:sldMk cId="2461866022" sldId="4281"/>
        </pc:sldMkLst>
      </pc:sldChg>
      <pc:sldChg chg="del">
        <pc:chgData name="Chris Speller" userId="0a97f007-b978-4543-a8a0-9ee0abccdf0a" providerId="ADAL" clId="{93D2D15A-E28F-4ABA-BB1F-9DCE96F9CE67}" dt="2020-12-29T18:12:47.801" v="2" actId="47"/>
        <pc:sldMkLst>
          <pc:docMk/>
          <pc:sldMk cId="3646568035" sldId="4282"/>
        </pc:sldMkLst>
      </pc:sldChg>
      <pc:sldChg chg="del">
        <pc:chgData name="Chris Speller" userId="0a97f007-b978-4543-a8a0-9ee0abccdf0a" providerId="ADAL" clId="{93D2D15A-E28F-4ABA-BB1F-9DCE96F9CE67}" dt="2020-12-29T18:12:47.801" v="2" actId="47"/>
        <pc:sldMkLst>
          <pc:docMk/>
          <pc:sldMk cId="824125664" sldId="4283"/>
        </pc:sldMkLst>
      </pc:sldChg>
      <pc:sldChg chg="del">
        <pc:chgData name="Chris Speller" userId="0a97f007-b978-4543-a8a0-9ee0abccdf0a" providerId="ADAL" clId="{93D2D15A-E28F-4ABA-BB1F-9DCE96F9CE67}" dt="2020-12-29T18:12:47.801" v="2" actId="47"/>
        <pc:sldMkLst>
          <pc:docMk/>
          <pc:sldMk cId="387364026" sldId="4284"/>
        </pc:sldMkLst>
      </pc:sldChg>
      <pc:sldChg chg="del">
        <pc:chgData name="Chris Speller" userId="0a97f007-b978-4543-a8a0-9ee0abccdf0a" providerId="ADAL" clId="{93D2D15A-E28F-4ABA-BB1F-9DCE96F9CE67}" dt="2020-12-29T18:12:47.801" v="2" actId="47"/>
        <pc:sldMkLst>
          <pc:docMk/>
          <pc:sldMk cId="3641594149" sldId="4285"/>
        </pc:sldMkLst>
      </pc:sldChg>
      <pc:sldChg chg="del">
        <pc:chgData name="Chris Speller" userId="0a97f007-b978-4543-a8a0-9ee0abccdf0a" providerId="ADAL" clId="{93D2D15A-E28F-4ABA-BB1F-9DCE96F9CE67}" dt="2020-12-29T18:12:47.801" v="2" actId="47"/>
        <pc:sldMkLst>
          <pc:docMk/>
          <pc:sldMk cId="3426369019" sldId="4286"/>
        </pc:sldMkLst>
      </pc:sldChg>
      <pc:sldChg chg="del">
        <pc:chgData name="Chris Speller" userId="0a97f007-b978-4543-a8a0-9ee0abccdf0a" providerId="ADAL" clId="{93D2D15A-E28F-4ABA-BB1F-9DCE96F9CE67}" dt="2020-12-29T18:12:47.801" v="2" actId="47"/>
        <pc:sldMkLst>
          <pc:docMk/>
          <pc:sldMk cId="1654046565" sldId="4287"/>
        </pc:sldMkLst>
      </pc:sldChg>
      <pc:sldChg chg="del">
        <pc:chgData name="Chris Speller" userId="0a97f007-b978-4543-a8a0-9ee0abccdf0a" providerId="ADAL" clId="{93D2D15A-E28F-4ABA-BB1F-9DCE96F9CE67}" dt="2020-12-29T18:12:47.801" v="2" actId="47"/>
        <pc:sldMkLst>
          <pc:docMk/>
          <pc:sldMk cId="2277725251" sldId="4288"/>
        </pc:sldMkLst>
      </pc:sldChg>
      <pc:sldChg chg="del">
        <pc:chgData name="Chris Speller" userId="0a97f007-b978-4543-a8a0-9ee0abccdf0a" providerId="ADAL" clId="{93D2D15A-E28F-4ABA-BB1F-9DCE96F9CE67}" dt="2020-12-29T18:12:47.801" v="2" actId="47"/>
        <pc:sldMkLst>
          <pc:docMk/>
          <pc:sldMk cId="1642434324" sldId="4289"/>
        </pc:sldMkLst>
      </pc:sldChg>
      <pc:sldChg chg="del">
        <pc:chgData name="Chris Speller" userId="0a97f007-b978-4543-a8a0-9ee0abccdf0a" providerId="ADAL" clId="{93D2D15A-E28F-4ABA-BB1F-9DCE96F9CE67}" dt="2020-12-29T18:12:47.801" v="2" actId="47"/>
        <pc:sldMkLst>
          <pc:docMk/>
          <pc:sldMk cId="332099813" sldId="4290"/>
        </pc:sldMkLst>
      </pc:sldChg>
      <pc:sldChg chg="del">
        <pc:chgData name="Chris Speller" userId="0a97f007-b978-4543-a8a0-9ee0abccdf0a" providerId="ADAL" clId="{93D2D15A-E28F-4ABA-BB1F-9DCE96F9CE67}" dt="2020-12-29T18:12:47.801" v="2" actId="47"/>
        <pc:sldMkLst>
          <pc:docMk/>
          <pc:sldMk cId="773265155" sldId="4291"/>
        </pc:sldMkLst>
      </pc:sldChg>
      <pc:sldChg chg="del">
        <pc:chgData name="Chris Speller" userId="0a97f007-b978-4543-a8a0-9ee0abccdf0a" providerId="ADAL" clId="{93D2D15A-E28F-4ABA-BB1F-9DCE96F9CE67}" dt="2020-12-29T18:12:47.801" v="2" actId="47"/>
        <pc:sldMkLst>
          <pc:docMk/>
          <pc:sldMk cId="593446486" sldId="4292"/>
        </pc:sldMkLst>
      </pc:sldChg>
      <pc:sldChg chg="del">
        <pc:chgData name="Chris Speller" userId="0a97f007-b978-4543-a8a0-9ee0abccdf0a" providerId="ADAL" clId="{93D2D15A-E28F-4ABA-BB1F-9DCE96F9CE67}" dt="2020-12-29T18:12:47.801" v="2" actId="47"/>
        <pc:sldMkLst>
          <pc:docMk/>
          <pc:sldMk cId="1495672583" sldId="4293"/>
        </pc:sldMkLst>
      </pc:sldChg>
      <pc:sldChg chg="del">
        <pc:chgData name="Chris Speller" userId="0a97f007-b978-4543-a8a0-9ee0abccdf0a" providerId="ADAL" clId="{93D2D15A-E28F-4ABA-BB1F-9DCE96F9CE67}" dt="2020-12-29T18:12:47.801" v="2" actId="47"/>
        <pc:sldMkLst>
          <pc:docMk/>
          <pc:sldMk cId="2113508000" sldId="4294"/>
        </pc:sldMkLst>
      </pc:sldChg>
      <pc:sldChg chg="del">
        <pc:chgData name="Chris Speller" userId="0a97f007-b978-4543-a8a0-9ee0abccdf0a" providerId="ADAL" clId="{93D2D15A-E28F-4ABA-BB1F-9DCE96F9CE67}" dt="2020-12-29T18:12:47.801" v="2" actId="47"/>
        <pc:sldMkLst>
          <pc:docMk/>
          <pc:sldMk cId="491669538" sldId="4295"/>
        </pc:sldMkLst>
      </pc:sldChg>
      <pc:sldChg chg="del">
        <pc:chgData name="Chris Speller" userId="0a97f007-b978-4543-a8a0-9ee0abccdf0a" providerId="ADAL" clId="{93D2D15A-E28F-4ABA-BB1F-9DCE96F9CE67}" dt="2020-12-29T18:12:47.801" v="2" actId="47"/>
        <pc:sldMkLst>
          <pc:docMk/>
          <pc:sldMk cId="304467537" sldId="4296"/>
        </pc:sldMkLst>
      </pc:sldChg>
      <pc:sldChg chg="del">
        <pc:chgData name="Chris Speller" userId="0a97f007-b978-4543-a8a0-9ee0abccdf0a" providerId="ADAL" clId="{93D2D15A-E28F-4ABA-BB1F-9DCE96F9CE67}" dt="2020-12-29T18:12:47.801" v="2" actId="47"/>
        <pc:sldMkLst>
          <pc:docMk/>
          <pc:sldMk cId="1940237595" sldId="4297"/>
        </pc:sldMkLst>
      </pc:sldChg>
      <pc:sldChg chg="del">
        <pc:chgData name="Chris Speller" userId="0a97f007-b978-4543-a8a0-9ee0abccdf0a" providerId="ADAL" clId="{93D2D15A-E28F-4ABA-BB1F-9DCE96F9CE67}" dt="2020-12-29T18:12:47.801" v="2" actId="47"/>
        <pc:sldMkLst>
          <pc:docMk/>
          <pc:sldMk cId="1191533945" sldId="4298"/>
        </pc:sldMkLst>
      </pc:sldChg>
      <pc:sldChg chg="del">
        <pc:chgData name="Chris Speller" userId="0a97f007-b978-4543-a8a0-9ee0abccdf0a" providerId="ADAL" clId="{93D2D15A-E28F-4ABA-BB1F-9DCE96F9CE67}" dt="2020-12-29T18:12:47.801" v="2" actId="47"/>
        <pc:sldMkLst>
          <pc:docMk/>
          <pc:sldMk cId="2031719662" sldId="4299"/>
        </pc:sldMkLst>
      </pc:sldChg>
      <pc:sldChg chg="del">
        <pc:chgData name="Chris Speller" userId="0a97f007-b978-4543-a8a0-9ee0abccdf0a" providerId="ADAL" clId="{93D2D15A-E28F-4ABA-BB1F-9DCE96F9CE67}" dt="2020-12-29T18:12:47.801" v="2" actId="47"/>
        <pc:sldMkLst>
          <pc:docMk/>
          <pc:sldMk cId="1481373174" sldId="4300"/>
        </pc:sldMkLst>
      </pc:sldChg>
      <pc:sldChg chg="del">
        <pc:chgData name="Chris Speller" userId="0a97f007-b978-4543-a8a0-9ee0abccdf0a" providerId="ADAL" clId="{93D2D15A-E28F-4ABA-BB1F-9DCE96F9CE67}" dt="2020-12-29T18:12:47.801" v="2" actId="47"/>
        <pc:sldMkLst>
          <pc:docMk/>
          <pc:sldMk cId="2261699720" sldId="4301"/>
        </pc:sldMkLst>
      </pc:sldChg>
      <pc:sldChg chg="del">
        <pc:chgData name="Chris Speller" userId="0a97f007-b978-4543-a8a0-9ee0abccdf0a" providerId="ADAL" clId="{93D2D15A-E28F-4ABA-BB1F-9DCE96F9CE67}" dt="2020-12-29T18:12:47.801" v="2" actId="47"/>
        <pc:sldMkLst>
          <pc:docMk/>
          <pc:sldMk cId="1724463117" sldId="4302"/>
        </pc:sldMkLst>
      </pc:sldChg>
      <pc:sldChg chg="del">
        <pc:chgData name="Chris Speller" userId="0a97f007-b978-4543-a8a0-9ee0abccdf0a" providerId="ADAL" clId="{93D2D15A-E28F-4ABA-BB1F-9DCE96F9CE67}" dt="2020-12-29T18:12:47.801" v="2" actId="47"/>
        <pc:sldMkLst>
          <pc:docMk/>
          <pc:sldMk cId="37996205" sldId="4303"/>
        </pc:sldMkLst>
      </pc:sldChg>
      <pc:sldChg chg="del">
        <pc:chgData name="Chris Speller" userId="0a97f007-b978-4543-a8a0-9ee0abccdf0a" providerId="ADAL" clId="{93D2D15A-E28F-4ABA-BB1F-9DCE96F9CE67}" dt="2020-12-29T18:12:22.711" v="1" actId="47"/>
        <pc:sldMkLst>
          <pc:docMk/>
          <pc:sldMk cId="2364673547" sldId="4391"/>
        </pc:sldMkLst>
      </pc:sldChg>
      <pc:sldChg chg="del">
        <pc:chgData name="Chris Speller" userId="0a97f007-b978-4543-a8a0-9ee0abccdf0a" providerId="ADAL" clId="{93D2D15A-E28F-4ABA-BB1F-9DCE96F9CE67}" dt="2020-12-29T18:12:22.711" v="1" actId="47"/>
        <pc:sldMkLst>
          <pc:docMk/>
          <pc:sldMk cId="2301425934" sldId="4392"/>
        </pc:sldMkLst>
      </pc:sldChg>
      <pc:sldChg chg="del">
        <pc:chgData name="Chris Speller" userId="0a97f007-b978-4543-a8a0-9ee0abccdf0a" providerId="ADAL" clId="{93D2D15A-E28F-4ABA-BB1F-9DCE96F9CE67}" dt="2020-12-29T18:12:22.711" v="1" actId="47"/>
        <pc:sldMkLst>
          <pc:docMk/>
          <pc:sldMk cId="2023690049" sldId="4393"/>
        </pc:sldMkLst>
      </pc:sldChg>
      <pc:sldChg chg="del">
        <pc:chgData name="Chris Speller" userId="0a97f007-b978-4543-a8a0-9ee0abccdf0a" providerId="ADAL" clId="{93D2D15A-E28F-4ABA-BB1F-9DCE96F9CE67}" dt="2020-12-29T18:12:22.711" v="1" actId="47"/>
        <pc:sldMkLst>
          <pc:docMk/>
          <pc:sldMk cId="3837119314" sldId="4394"/>
        </pc:sldMkLst>
      </pc:sldChg>
      <pc:sldChg chg="del">
        <pc:chgData name="Chris Speller" userId="0a97f007-b978-4543-a8a0-9ee0abccdf0a" providerId="ADAL" clId="{93D2D15A-E28F-4ABA-BB1F-9DCE96F9CE67}" dt="2020-12-29T18:12:22.711" v="1" actId="47"/>
        <pc:sldMkLst>
          <pc:docMk/>
          <pc:sldMk cId="2416138487" sldId="4395"/>
        </pc:sldMkLst>
      </pc:sldChg>
      <pc:sldChg chg="del">
        <pc:chgData name="Chris Speller" userId="0a97f007-b978-4543-a8a0-9ee0abccdf0a" providerId="ADAL" clId="{93D2D15A-E28F-4ABA-BB1F-9DCE96F9CE67}" dt="2020-12-29T18:12:22.711" v="1" actId="47"/>
        <pc:sldMkLst>
          <pc:docMk/>
          <pc:sldMk cId="1266814652" sldId="4396"/>
        </pc:sldMkLst>
      </pc:sldChg>
      <pc:sldChg chg="del">
        <pc:chgData name="Chris Speller" userId="0a97f007-b978-4543-a8a0-9ee0abccdf0a" providerId="ADAL" clId="{93D2D15A-E28F-4ABA-BB1F-9DCE96F9CE67}" dt="2020-12-29T18:12:22.711" v="1" actId="47"/>
        <pc:sldMkLst>
          <pc:docMk/>
          <pc:sldMk cId="3922141106" sldId="4397"/>
        </pc:sldMkLst>
      </pc:sldChg>
      <pc:sldChg chg="del">
        <pc:chgData name="Chris Speller" userId="0a97f007-b978-4543-a8a0-9ee0abccdf0a" providerId="ADAL" clId="{93D2D15A-E28F-4ABA-BB1F-9DCE96F9CE67}" dt="2020-12-29T18:12:22.711" v="1" actId="47"/>
        <pc:sldMkLst>
          <pc:docMk/>
          <pc:sldMk cId="1402066931" sldId="4398"/>
        </pc:sldMkLst>
      </pc:sldChg>
      <pc:sldChg chg="del">
        <pc:chgData name="Chris Speller" userId="0a97f007-b978-4543-a8a0-9ee0abccdf0a" providerId="ADAL" clId="{93D2D15A-E28F-4ABA-BB1F-9DCE96F9CE67}" dt="2020-12-29T18:12:22.711" v="1" actId="47"/>
        <pc:sldMkLst>
          <pc:docMk/>
          <pc:sldMk cId="2102650517" sldId="4399"/>
        </pc:sldMkLst>
      </pc:sldChg>
      <pc:sldChg chg="del">
        <pc:chgData name="Chris Speller" userId="0a97f007-b978-4543-a8a0-9ee0abccdf0a" providerId="ADAL" clId="{93D2D15A-E28F-4ABA-BB1F-9DCE96F9CE67}" dt="2020-12-29T18:12:22.711" v="1" actId="47"/>
        <pc:sldMkLst>
          <pc:docMk/>
          <pc:sldMk cId="2243494729" sldId="4400"/>
        </pc:sldMkLst>
      </pc:sldChg>
      <pc:sldChg chg="del">
        <pc:chgData name="Chris Speller" userId="0a97f007-b978-4543-a8a0-9ee0abccdf0a" providerId="ADAL" clId="{93D2D15A-E28F-4ABA-BB1F-9DCE96F9CE67}" dt="2020-12-29T18:12:22.711" v="1" actId="47"/>
        <pc:sldMkLst>
          <pc:docMk/>
          <pc:sldMk cId="2639569478" sldId="4401"/>
        </pc:sldMkLst>
      </pc:sldChg>
      <pc:sldChg chg="del">
        <pc:chgData name="Chris Speller" userId="0a97f007-b978-4543-a8a0-9ee0abccdf0a" providerId="ADAL" clId="{93D2D15A-E28F-4ABA-BB1F-9DCE96F9CE67}" dt="2020-12-29T18:12:22.711" v="1" actId="47"/>
        <pc:sldMkLst>
          <pc:docMk/>
          <pc:sldMk cId="1663628105" sldId="4402"/>
        </pc:sldMkLst>
      </pc:sldChg>
      <pc:sldChg chg="del">
        <pc:chgData name="Chris Speller" userId="0a97f007-b978-4543-a8a0-9ee0abccdf0a" providerId="ADAL" clId="{93D2D15A-E28F-4ABA-BB1F-9DCE96F9CE67}" dt="2020-12-29T18:12:22.711" v="1" actId="47"/>
        <pc:sldMkLst>
          <pc:docMk/>
          <pc:sldMk cId="2206643968" sldId="4403"/>
        </pc:sldMkLst>
      </pc:sldChg>
      <pc:sldChg chg="del">
        <pc:chgData name="Chris Speller" userId="0a97f007-b978-4543-a8a0-9ee0abccdf0a" providerId="ADAL" clId="{93D2D15A-E28F-4ABA-BB1F-9DCE96F9CE67}" dt="2020-12-29T18:12:22.711" v="1" actId="47"/>
        <pc:sldMkLst>
          <pc:docMk/>
          <pc:sldMk cId="2498054120" sldId="4404"/>
        </pc:sldMkLst>
      </pc:sldChg>
      <pc:sldChg chg="del">
        <pc:chgData name="Chris Speller" userId="0a97f007-b978-4543-a8a0-9ee0abccdf0a" providerId="ADAL" clId="{93D2D15A-E28F-4ABA-BB1F-9DCE96F9CE67}" dt="2020-12-29T18:12:22.711" v="1" actId="47"/>
        <pc:sldMkLst>
          <pc:docMk/>
          <pc:sldMk cId="2783018296" sldId="4405"/>
        </pc:sldMkLst>
      </pc:sldChg>
      <pc:sldChg chg="del">
        <pc:chgData name="Chris Speller" userId="0a97f007-b978-4543-a8a0-9ee0abccdf0a" providerId="ADAL" clId="{93D2D15A-E28F-4ABA-BB1F-9DCE96F9CE67}" dt="2020-12-29T18:12:22.711" v="1" actId="47"/>
        <pc:sldMkLst>
          <pc:docMk/>
          <pc:sldMk cId="2368733668" sldId="4406"/>
        </pc:sldMkLst>
      </pc:sldChg>
      <pc:sldChg chg="del">
        <pc:chgData name="Chris Speller" userId="0a97f007-b978-4543-a8a0-9ee0abccdf0a" providerId="ADAL" clId="{93D2D15A-E28F-4ABA-BB1F-9DCE96F9CE67}" dt="2020-12-29T18:12:22.711" v="1" actId="47"/>
        <pc:sldMkLst>
          <pc:docMk/>
          <pc:sldMk cId="2073387046" sldId="4407"/>
        </pc:sldMkLst>
      </pc:sldChg>
      <pc:sldChg chg="del">
        <pc:chgData name="Chris Speller" userId="0a97f007-b978-4543-a8a0-9ee0abccdf0a" providerId="ADAL" clId="{93D2D15A-E28F-4ABA-BB1F-9DCE96F9CE67}" dt="2020-12-29T18:12:22.711" v="1" actId="47"/>
        <pc:sldMkLst>
          <pc:docMk/>
          <pc:sldMk cId="1949059855" sldId="4408"/>
        </pc:sldMkLst>
      </pc:sldChg>
      <pc:sldChg chg="del">
        <pc:chgData name="Chris Speller" userId="0a97f007-b978-4543-a8a0-9ee0abccdf0a" providerId="ADAL" clId="{93D2D15A-E28F-4ABA-BB1F-9DCE96F9CE67}" dt="2020-12-29T18:12:22.711" v="1" actId="47"/>
        <pc:sldMkLst>
          <pc:docMk/>
          <pc:sldMk cId="237411690" sldId="4409"/>
        </pc:sldMkLst>
      </pc:sldChg>
      <pc:sldChg chg="del">
        <pc:chgData name="Chris Speller" userId="0a97f007-b978-4543-a8a0-9ee0abccdf0a" providerId="ADAL" clId="{93D2D15A-E28F-4ABA-BB1F-9DCE96F9CE67}" dt="2020-12-29T18:12:22.711" v="1" actId="47"/>
        <pc:sldMkLst>
          <pc:docMk/>
          <pc:sldMk cId="3168183566" sldId="4410"/>
        </pc:sldMkLst>
      </pc:sldChg>
      <pc:sldChg chg="del">
        <pc:chgData name="Chris Speller" userId="0a97f007-b978-4543-a8a0-9ee0abccdf0a" providerId="ADAL" clId="{93D2D15A-E28F-4ABA-BB1F-9DCE96F9CE67}" dt="2020-12-29T18:12:22.711" v="1" actId="47"/>
        <pc:sldMkLst>
          <pc:docMk/>
          <pc:sldMk cId="3797038699" sldId="4411"/>
        </pc:sldMkLst>
      </pc:sldChg>
      <pc:sldChg chg="del">
        <pc:chgData name="Chris Speller" userId="0a97f007-b978-4543-a8a0-9ee0abccdf0a" providerId="ADAL" clId="{93D2D15A-E28F-4ABA-BB1F-9DCE96F9CE67}" dt="2020-12-29T18:12:22.711" v="1" actId="47"/>
        <pc:sldMkLst>
          <pc:docMk/>
          <pc:sldMk cId="1835927734" sldId="4412"/>
        </pc:sldMkLst>
      </pc:sldChg>
      <pc:sldChg chg="del">
        <pc:chgData name="Chris Speller" userId="0a97f007-b978-4543-a8a0-9ee0abccdf0a" providerId="ADAL" clId="{93D2D15A-E28F-4ABA-BB1F-9DCE96F9CE67}" dt="2020-12-29T18:12:22.711" v="1" actId="47"/>
        <pc:sldMkLst>
          <pc:docMk/>
          <pc:sldMk cId="702499310" sldId="4413"/>
        </pc:sldMkLst>
      </pc:sldChg>
      <pc:sldChg chg="del">
        <pc:chgData name="Chris Speller" userId="0a97f007-b978-4543-a8a0-9ee0abccdf0a" providerId="ADAL" clId="{93D2D15A-E28F-4ABA-BB1F-9DCE96F9CE67}" dt="2020-12-29T18:12:22.711" v="1" actId="47"/>
        <pc:sldMkLst>
          <pc:docMk/>
          <pc:sldMk cId="669340571" sldId="4414"/>
        </pc:sldMkLst>
      </pc:sldChg>
      <pc:sldChg chg="del">
        <pc:chgData name="Chris Speller" userId="0a97f007-b978-4543-a8a0-9ee0abccdf0a" providerId="ADAL" clId="{93D2D15A-E28F-4ABA-BB1F-9DCE96F9CE67}" dt="2020-12-29T18:12:22.711" v="1" actId="47"/>
        <pc:sldMkLst>
          <pc:docMk/>
          <pc:sldMk cId="3913574990" sldId="4415"/>
        </pc:sldMkLst>
      </pc:sldChg>
      <pc:sldChg chg="del">
        <pc:chgData name="Chris Speller" userId="0a97f007-b978-4543-a8a0-9ee0abccdf0a" providerId="ADAL" clId="{93D2D15A-E28F-4ABA-BB1F-9DCE96F9CE67}" dt="2020-12-29T18:12:22.711" v="1" actId="47"/>
        <pc:sldMkLst>
          <pc:docMk/>
          <pc:sldMk cId="3326569188" sldId="4416"/>
        </pc:sldMkLst>
      </pc:sldChg>
      <pc:sldChg chg="del">
        <pc:chgData name="Chris Speller" userId="0a97f007-b978-4543-a8a0-9ee0abccdf0a" providerId="ADAL" clId="{93D2D15A-E28F-4ABA-BB1F-9DCE96F9CE67}" dt="2020-12-29T18:12:22.711" v="1" actId="47"/>
        <pc:sldMkLst>
          <pc:docMk/>
          <pc:sldMk cId="2881736467" sldId="4417"/>
        </pc:sldMkLst>
      </pc:sldChg>
      <pc:sldChg chg="del">
        <pc:chgData name="Chris Speller" userId="0a97f007-b978-4543-a8a0-9ee0abccdf0a" providerId="ADAL" clId="{93D2D15A-E28F-4ABA-BB1F-9DCE96F9CE67}" dt="2020-12-29T18:12:22.711" v="1" actId="47"/>
        <pc:sldMkLst>
          <pc:docMk/>
          <pc:sldMk cId="1413896654" sldId="4418"/>
        </pc:sldMkLst>
      </pc:sldChg>
      <pc:sldChg chg="del">
        <pc:chgData name="Chris Speller" userId="0a97f007-b978-4543-a8a0-9ee0abccdf0a" providerId="ADAL" clId="{93D2D15A-E28F-4ABA-BB1F-9DCE96F9CE67}" dt="2020-12-29T18:12:22.711" v="1" actId="47"/>
        <pc:sldMkLst>
          <pc:docMk/>
          <pc:sldMk cId="345836306" sldId="4419"/>
        </pc:sldMkLst>
      </pc:sldChg>
      <pc:sldChg chg="del">
        <pc:chgData name="Chris Speller" userId="0a97f007-b978-4543-a8a0-9ee0abccdf0a" providerId="ADAL" clId="{93D2D15A-E28F-4ABA-BB1F-9DCE96F9CE67}" dt="2020-12-29T18:12:22.711" v="1" actId="47"/>
        <pc:sldMkLst>
          <pc:docMk/>
          <pc:sldMk cId="596998223" sldId="4420"/>
        </pc:sldMkLst>
      </pc:sldChg>
      <pc:sldChg chg="del">
        <pc:chgData name="Chris Speller" userId="0a97f007-b978-4543-a8a0-9ee0abccdf0a" providerId="ADAL" clId="{93D2D15A-E28F-4ABA-BB1F-9DCE96F9CE67}" dt="2020-12-29T18:12:22.711" v="1" actId="47"/>
        <pc:sldMkLst>
          <pc:docMk/>
          <pc:sldMk cId="900004854" sldId="4421"/>
        </pc:sldMkLst>
      </pc:sldChg>
      <pc:sldChg chg="del">
        <pc:chgData name="Chris Speller" userId="0a97f007-b978-4543-a8a0-9ee0abccdf0a" providerId="ADAL" clId="{93D2D15A-E28F-4ABA-BB1F-9DCE96F9CE67}" dt="2020-12-29T18:12:22.711" v="1" actId="47"/>
        <pc:sldMkLst>
          <pc:docMk/>
          <pc:sldMk cId="2226592595" sldId="4423"/>
        </pc:sldMkLst>
      </pc:sldChg>
      <pc:sldChg chg="del">
        <pc:chgData name="Chris Speller" userId="0a97f007-b978-4543-a8a0-9ee0abccdf0a" providerId="ADAL" clId="{93D2D15A-E28F-4ABA-BB1F-9DCE96F9CE67}" dt="2020-12-29T18:12:22.711" v="1" actId="47"/>
        <pc:sldMkLst>
          <pc:docMk/>
          <pc:sldMk cId="957025019" sldId="4424"/>
        </pc:sldMkLst>
      </pc:sldChg>
      <pc:sldChg chg="del">
        <pc:chgData name="Chris Speller" userId="0a97f007-b978-4543-a8a0-9ee0abccdf0a" providerId="ADAL" clId="{93D2D15A-E28F-4ABA-BB1F-9DCE96F9CE67}" dt="2020-12-29T18:12:22.711" v="1" actId="47"/>
        <pc:sldMkLst>
          <pc:docMk/>
          <pc:sldMk cId="2407351042" sldId="4425"/>
        </pc:sldMkLst>
      </pc:sldChg>
      <pc:sldChg chg="del">
        <pc:chgData name="Chris Speller" userId="0a97f007-b978-4543-a8a0-9ee0abccdf0a" providerId="ADAL" clId="{93D2D15A-E28F-4ABA-BB1F-9DCE96F9CE67}" dt="2020-12-29T18:12:22.711" v="1" actId="47"/>
        <pc:sldMkLst>
          <pc:docMk/>
          <pc:sldMk cId="709837419" sldId="4426"/>
        </pc:sldMkLst>
      </pc:sldChg>
      <pc:sldChg chg="del">
        <pc:chgData name="Chris Speller" userId="0a97f007-b978-4543-a8a0-9ee0abccdf0a" providerId="ADAL" clId="{93D2D15A-E28F-4ABA-BB1F-9DCE96F9CE67}" dt="2020-12-29T18:12:22.711" v="1" actId="47"/>
        <pc:sldMkLst>
          <pc:docMk/>
          <pc:sldMk cId="463534427" sldId="4427"/>
        </pc:sldMkLst>
      </pc:sldChg>
      <pc:sldChg chg="del">
        <pc:chgData name="Chris Speller" userId="0a97f007-b978-4543-a8a0-9ee0abccdf0a" providerId="ADAL" clId="{93D2D15A-E28F-4ABA-BB1F-9DCE96F9CE67}" dt="2020-12-29T18:12:22.711" v="1" actId="47"/>
        <pc:sldMkLst>
          <pc:docMk/>
          <pc:sldMk cId="3997757150" sldId="4428"/>
        </pc:sldMkLst>
      </pc:sldChg>
      <pc:sldChg chg="del">
        <pc:chgData name="Chris Speller" userId="0a97f007-b978-4543-a8a0-9ee0abccdf0a" providerId="ADAL" clId="{93D2D15A-E28F-4ABA-BB1F-9DCE96F9CE67}" dt="2020-12-29T18:12:22.711" v="1" actId="47"/>
        <pc:sldMkLst>
          <pc:docMk/>
          <pc:sldMk cId="3295176525" sldId="4429"/>
        </pc:sldMkLst>
      </pc:sldChg>
      <pc:sldChg chg="del">
        <pc:chgData name="Chris Speller" userId="0a97f007-b978-4543-a8a0-9ee0abccdf0a" providerId="ADAL" clId="{93D2D15A-E28F-4ABA-BB1F-9DCE96F9CE67}" dt="2020-12-29T18:12:22.711" v="1" actId="47"/>
        <pc:sldMkLst>
          <pc:docMk/>
          <pc:sldMk cId="1925667025" sldId="4430"/>
        </pc:sldMkLst>
      </pc:sldChg>
      <pc:sldChg chg="del">
        <pc:chgData name="Chris Speller" userId="0a97f007-b978-4543-a8a0-9ee0abccdf0a" providerId="ADAL" clId="{93D2D15A-E28F-4ABA-BB1F-9DCE96F9CE67}" dt="2020-12-29T18:12:22.711" v="1" actId="47"/>
        <pc:sldMkLst>
          <pc:docMk/>
          <pc:sldMk cId="1857283245" sldId="4431"/>
        </pc:sldMkLst>
      </pc:sldChg>
      <pc:sldChg chg="del">
        <pc:chgData name="Chris Speller" userId="0a97f007-b978-4543-a8a0-9ee0abccdf0a" providerId="ADAL" clId="{93D2D15A-E28F-4ABA-BB1F-9DCE96F9CE67}" dt="2020-12-29T18:12:22.711" v="1" actId="47"/>
        <pc:sldMkLst>
          <pc:docMk/>
          <pc:sldMk cId="1567909976" sldId="4432"/>
        </pc:sldMkLst>
      </pc:sldChg>
      <pc:sldChg chg="del">
        <pc:chgData name="Chris Speller" userId="0a97f007-b978-4543-a8a0-9ee0abccdf0a" providerId="ADAL" clId="{93D2D15A-E28F-4ABA-BB1F-9DCE96F9CE67}" dt="2020-12-29T18:12:22.711" v="1" actId="47"/>
        <pc:sldMkLst>
          <pc:docMk/>
          <pc:sldMk cId="1794861590" sldId="4433"/>
        </pc:sldMkLst>
      </pc:sldChg>
      <pc:sldChg chg="del">
        <pc:chgData name="Chris Speller" userId="0a97f007-b978-4543-a8a0-9ee0abccdf0a" providerId="ADAL" clId="{93D2D15A-E28F-4ABA-BB1F-9DCE96F9CE67}" dt="2020-12-29T18:12:22.711" v="1" actId="47"/>
        <pc:sldMkLst>
          <pc:docMk/>
          <pc:sldMk cId="466129526" sldId="4434"/>
        </pc:sldMkLst>
      </pc:sldChg>
      <pc:sldChg chg="del">
        <pc:chgData name="Chris Speller" userId="0a97f007-b978-4543-a8a0-9ee0abccdf0a" providerId="ADAL" clId="{93D2D15A-E28F-4ABA-BB1F-9DCE96F9CE67}" dt="2020-12-29T18:12:22.711" v="1" actId="47"/>
        <pc:sldMkLst>
          <pc:docMk/>
          <pc:sldMk cId="86591363" sldId="4435"/>
        </pc:sldMkLst>
      </pc:sldChg>
      <pc:sldChg chg="del">
        <pc:chgData name="Chris Speller" userId="0a97f007-b978-4543-a8a0-9ee0abccdf0a" providerId="ADAL" clId="{93D2D15A-E28F-4ABA-BB1F-9DCE96F9CE67}" dt="2020-12-29T18:12:22.711" v="1" actId="47"/>
        <pc:sldMkLst>
          <pc:docMk/>
          <pc:sldMk cId="2088572459" sldId="4436"/>
        </pc:sldMkLst>
      </pc:sldChg>
      <pc:sldChg chg="del">
        <pc:chgData name="Chris Speller" userId="0a97f007-b978-4543-a8a0-9ee0abccdf0a" providerId="ADAL" clId="{93D2D15A-E28F-4ABA-BB1F-9DCE96F9CE67}" dt="2020-12-29T18:12:22.711" v="1" actId="47"/>
        <pc:sldMkLst>
          <pc:docMk/>
          <pc:sldMk cId="1830787098" sldId="4437"/>
        </pc:sldMkLst>
      </pc:sldChg>
      <pc:sldChg chg="del">
        <pc:chgData name="Chris Speller" userId="0a97f007-b978-4543-a8a0-9ee0abccdf0a" providerId="ADAL" clId="{93D2D15A-E28F-4ABA-BB1F-9DCE96F9CE67}" dt="2020-12-29T18:12:22.711" v="1" actId="47"/>
        <pc:sldMkLst>
          <pc:docMk/>
          <pc:sldMk cId="3194105996" sldId="4438"/>
        </pc:sldMkLst>
      </pc:sldChg>
      <pc:sldChg chg="del">
        <pc:chgData name="Chris Speller" userId="0a97f007-b978-4543-a8a0-9ee0abccdf0a" providerId="ADAL" clId="{93D2D15A-E28F-4ABA-BB1F-9DCE96F9CE67}" dt="2020-12-29T18:12:22.711" v="1" actId="47"/>
        <pc:sldMkLst>
          <pc:docMk/>
          <pc:sldMk cId="3477696220" sldId="4439"/>
        </pc:sldMkLst>
      </pc:sldChg>
      <pc:sldChg chg="del">
        <pc:chgData name="Chris Speller" userId="0a97f007-b978-4543-a8a0-9ee0abccdf0a" providerId="ADAL" clId="{93D2D15A-E28F-4ABA-BB1F-9DCE96F9CE67}" dt="2020-12-29T18:12:22.711" v="1" actId="47"/>
        <pc:sldMkLst>
          <pc:docMk/>
          <pc:sldMk cId="2199036658" sldId="4440"/>
        </pc:sldMkLst>
      </pc:sldChg>
      <pc:sldChg chg="del">
        <pc:chgData name="Chris Speller" userId="0a97f007-b978-4543-a8a0-9ee0abccdf0a" providerId="ADAL" clId="{93D2D15A-E28F-4ABA-BB1F-9DCE96F9CE67}" dt="2020-12-29T18:12:22.711" v="1" actId="47"/>
        <pc:sldMkLst>
          <pc:docMk/>
          <pc:sldMk cId="1001526504" sldId="4441"/>
        </pc:sldMkLst>
      </pc:sldChg>
      <pc:sldChg chg="del">
        <pc:chgData name="Chris Speller" userId="0a97f007-b978-4543-a8a0-9ee0abccdf0a" providerId="ADAL" clId="{93D2D15A-E28F-4ABA-BB1F-9DCE96F9CE67}" dt="2020-12-29T18:12:22.711" v="1" actId="47"/>
        <pc:sldMkLst>
          <pc:docMk/>
          <pc:sldMk cId="641050545" sldId="4442"/>
        </pc:sldMkLst>
      </pc:sldChg>
      <pc:sldChg chg="del">
        <pc:chgData name="Chris Speller" userId="0a97f007-b978-4543-a8a0-9ee0abccdf0a" providerId="ADAL" clId="{93D2D15A-E28F-4ABA-BB1F-9DCE96F9CE67}" dt="2020-12-29T18:12:22.711" v="1" actId="47"/>
        <pc:sldMkLst>
          <pc:docMk/>
          <pc:sldMk cId="3063539654" sldId="4443"/>
        </pc:sldMkLst>
      </pc:sldChg>
      <pc:sldChg chg="del">
        <pc:chgData name="Chris Speller" userId="0a97f007-b978-4543-a8a0-9ee0abccdf0a" providerId="ADAL" clId="{93D2D15A-E28F-4ABA-BB1F-9DCE96F9CE67}" dt="2020-12-29T18:12:22.711" v="1" actId="47"/>
        <pc:sldMkLst>
          <pc:docMk/>
          <pc:sldMk cId="630815469" sldId="4444"/>
        </pc:sldMkLst>
      </pc:sldChg>
      <pc:sldChg chg="del">
        <pc:chgData name="Chris Speller" userId="0a97f007-b978-4543-a8a0-9ee0abccdf0a" providerId="ADAL" clId="{93D2D15A-E28F-4ABA-BB1F-9DCE96F9CE67}" dt="2020-12-29T18:12:22.711" v="1" actId="47"/>
        <pc:sldMkLst>
          <pc:docMk/>
          <pc:sldMk cId="3402562626" sldId="4445"/>
        </pc:sldMkLst>
      </pc:sldChg>
      <pc:sldChg chg="del">
        <pc:chgData name="Chris Speller" userId="0a97f007-b978-4543-a8a0-9ee0abccdf0a" providerId="ADAL" clId="{93D2D15A-E28F-4ABA-BB1F-9DCE96F9CE67}" dt="2020-12-29T18:12:22.711" v="1" actId="47"/>
        <pc:sldMkLst>
          <pc:docMk/>
          <pc:sldMk cId="193964010" sldId="4446"/>
        </pc:sldMkLst>
      </pc:sldChg>
      <pc:sldChg chg="del">
        <pc:chgData name="Chris Speller" userId="0a97f007-b978-4543-a8a0-9ee0abccdf0a" providerId="ADAL" clId="{93D2D15A-E28F-4ABA-BB1F-9DCE96F9CE67}" dt="2020-12-29T18:12:22.711" v="1" actId="47"/>
        <pc:sldMkLst>
          <pc:docMk/>
          <pc:sldMk cId="3165084332" sldId="4447"/>
        </pc:sldMkLst>
      </pc:sldChg>
      <pc:sldChg chg="del">
        <pc:chgData name="Chris Speller" userId="0a97f007-b978-4543-a8a0-9ee0abccdf0a" providerId="ADAL" clId="{93D2D15A-E28F-4ABA-BB1F-9DCE96F9CE67}" dt="2020-12-29T18:12:22.711" v="1" actId="47"/>
        <pc:sldMkLst>
          <pc:docMk/>
          <pc:sldMk cId="3313347865" sldId="4448"/>
        </pc:sldMkLst>
      </pc:sldChg>
      <pc:sldChg chg="del">
        <pc:chgData name="Chris Speller" userId="0a97f007-b978-4543-a8a0-9ee0abccdf0a" providerId="ADAL" clId="{93D2D15A-E28F-4ABA-BB1F-9DCE96F9CE67}" dt="2020-12-29T18:12:22.711" v="1" actId="47"/>
        <pc:sldMkLst>
          <pc:docMk/>
          <pc:sldMk cId="1295039292" sldId="4449"/>
        </pc:sldMkLst>
      </pc:sldChg>
      <pc:sldChg chg="del">
        <pc:chgData name="Chris Speller" userId="0a97f007-b978-4543-a8a0-9ee0abccdf0a" providerId="ADAL" clId="{93D2D15A-E28F-4ABA-BB1F-9DCE96F9CE67}" dt="2020-12-29T18:12:22.711" v="1" actId="47"/>
        <pc:sldMkLst>
          <pc:docMk/>
          <pc:sldMk cId="2760713673" sldId="4450"/>
        </pc:sldMkLst>
      </pc:sldChg>
      <pc:sldChg chg="del">
        <pc:chgData name="Chris Speller" userId="0a97f007-b978-4543-a8a0-9ee0abccdf0a" providerId="ADAL" clId="{93D2D15A-E28F-4ABA-BB1F-9DCE96F9CE67}" dt="2020-12-29T18:12:22.711" v="1" actId="47"/>
        <pc:sldMkLst>
          <pc:docMk/>
          <pc:sldMk cId="4076423559" sldId="4451"/>
        </pc:sldMkLst>
      </pc:sldChg>
      <pc:sldChg chg="del">
        <pc:chgData name="Chris Speller" userId="0a97f007-b978-4543-a8a0-9ee0abccdf0a" providerId="ADAL" clId="{93D2D15A-E28F-4ABA-BB1F-9DCE96F9CE67}" dt="2020-12-29T18:12:22.711" v="1" actId="47"/>
        <pc:sldMkLst>
          <pc:docMk/>
          <pc:sldMk cId="3778617228" sldId="4452"/>
        </pc:sldMkLst>
      </pc:sldChg>
      <pc:sldChg chg="del">
        <pc:chgData name="Chris Speller" userId="0a97f007-b978-4543-a8a0-9ee0abccdf0a" providerId="ADAL" clId="{93D2D15A-E28F-4ABA-BB1F-9DCE96F9CE67}" dt="2020-12-29T18:12:22.711" v="1" actId="47"/>
        <pc:sldMkLst>
          <pc:docMk/>
          <pc:sldMk cId="451150910" sldId="4453"/>
        </pc:sldMkLst>
      </pc:sldChg>
      <pc:sldChg chg="del">
        <pc:chgData name="Chris Speller" userId="0a97f007-b978-4543-a8a0-9ee0abccdf0a" providerId="ADAL" clId="{93D2D15A-E28F-4ABA-BB1F-9DCE96F9CE67}" dt="2020-12-29T18:12:22.711" v="1" actId="47"/>
        <pc:sldMkLst>
          <pc:docMk/>
          <pc:sldMk cId="789857523" sldId="4454"/>
        </pc:sldMkLst>
      </pc:sldChg>
      <pc:sldChg chg="del">
        <pc:chgData name="Chris Speller" userId="0a97f007-b978-4543-a8a0-9ee0abccdf0a" providerId="ADAL" clId="{93D2D15A-E28F-4ABA-BB1F-9DCE96F9CE67}" dt="2020-12-29T18:12:22.711" v="1" actId="47"/>
        <pc:sldMkLst>
          <pc:docMk/>
          <pc:sldMk cId="3639811276" sldId="4455"/>
        </pc:sldMkLst>
      </pc:sldChg>
      <pc:sldChg chg="del">
        <pc:chgData name="Chris Speller" userId="0a97f007-b978-4543-a8a0-9ee0abccdf0a" providerId="ADAL" clId="{93D2D15A-E28F-4ABA-BB1F-9DCE96F9CE67}" dt="2020-12-29T18:12:22.711" v="1" actId="47"/>
        <pc:sldMkLst>
          <pc:docMk/>
          <pc:sldMk cId="278819167" sldId="4456"/>
        </pc:sldMkLst>
      </pc:sldChg>
      <pc:sldChg chg="del">
        <pc:chgData name="Chris Speller" userId="0a97f007-b978-4543-a8a0-9ee0abccdf0a" providerId="ADAL" clId="{93D2D15A-E28F-4ABA-BB1F-9DCE96F9CE67}" dt="2020-12-29T18:12:22.711" v="1" actId="47"/>
        <pc:sldMkLst>
          <pc:docMk/>
          <pc:sldMk cId="1632075523" sldId="4457"/>
        </pc:sldMkLst>
      </pc:sldChg>
      <pc:sldChg chg="del">
        <pc:chgData name="Chris Speller" userId="0a97f007-b978-4543-a8a0-9ee0abccdf0a" providerId="ADAL" clId="{93D2D15A-E28F-4ABA-BB1F-9DCE96F9CE67}" dt="2020-12-29T18:12:22.711" v="1" actId="47"/>
        <pc:sldMkLst>
          <pc:docMk/>
          <pc:sldMk cId="4017300113" sldId="4458"/>
        </pc:sldMkLst>
      </pc:sldChg>
      <pc:sldChg chg="del">
        <pc:chgData name="Chris Speller" userId="0a97f007-b978-4543-a8a0-9ee0abccdf0a" providerId="ADAL" clId="{93D2D15A-E28F-4ABA-BB1F-9DCE96F9CE67}" dt="2020-12-29T18:12:22.711" v="1" actId="47"/>
        <pc:sldMkLst>
          <pc:docMk/>
          <pc:sldMk cId="1157094142" sldId="4459"/>
        </pc:sldMkLst>
      </pc:sldChg>
      <pc:sldChg chg="del">
        <pc:chgData name="Chris Speller" userId="0a97f007-b978-4543-a8a0-9ee0abccdf0a" providerId="ADAL" clId="{93D2D15A-E28F-4ABA-BB1F-9DCE96F9CE67}" dt="2020-12-29T18:12:22.711" v="1" actId="47"/>
        <pc:sldMkLst>
          <pc:docMk/>
          <pc:sldMk cId="2836499602" sldId="4460"/>
        </pc:sldMkLst>
      </pc:sldChg>
      <pc:sldChg chg="del">
        <pc:chgData name="Chris Speller" userId="0a97f007-b978-4543-a8a0-9ee0abccdf0a" providerId="ADAL" clId="{93D2D15A-E28F-4ABA-BB1F-9DCE96F9CE67}" dt="2020-12-29T18:12:22.711" v="1" actId="47"/>
        <pc:sldMkLst>
          <pc:docMk/>
          <pc:sldMk cId="2100082424" sldId="4461"/>
        </pc:sldMkLst>
      </pc:sldChg>
      <pc:sldChg chg="del">
        <pc:chgData name="Chris Speller" userId="0a97f007-b978-4543-a8a0-9ee0abccdf0a" providerId="ADAL" clId="{93D2D15A-E28F-4ABA-BB1F-9DCE96F9CE67}" dt="2020-12-29T18:12:22.711" v="1" actId="47"/>
        <pc:sldMkLst>
          <pc:docMk/>
          <pc:sldMk cId="1901149098" sldId="4462"/>
        </pc:sldMkLst>
      </pc:sldChg>
      <pc:sldChg chg="del">
        <pc:chgData name="Chris Speller" userId="0a97f007-b978-4543-a8a0-9ee0abccdf0a" providerId="ADAL" clId="{93D2D15A-E28F-4ABA-BB1F-9DCE96F9CE67}" dt="2020-12-29T18:12:22.711" v="1" actId="47"/>
        <pc:sldMkLst>
          <pc:docMk/>
          <pc:sldMk cId="1496540759" sldId="4463"/>
        </pc:sldMkLst>
      </pc:sldChg>
      <pc:sldChg chg="del">
        <pc:chgData name="Chris Speller" userId="0a97f007-b978-4543-a8a0-9ee0abccdf0a" providerId="ADAL" clId="{93D2D15A-E28F-4ABA-BB1F-9DCE96F9CE67}" dt="2020-12-29T18:12:22.711" v="1" actId="47"/>
        <pc:sldMkLst>
          <pc:docMk/>
          <pc:sldMk cId="2521015681" sldId="4464"/>
        </pc:sldMkLst>
      </pc:sldChg>
      <pc:sldChg chg="del">
        <pc:chgData name="Chris Speller" userId="0a97f007-b978-4543-a8a0-9ee0abccdf0a" providerId="ADAL" clId="{93D2D15A-E28F-4ABA-BB1F-9DCE96F9CE67}" dt="2020-12-29T18:12:22.711" v="1" actId="47"/>
        <pc:sldMkLst>
          <pc:docMk/>
          <pc:sldMk cId="4078316437" sldId="4465"/>
        </pc:sldMkLst>
      </pc:sldChg>
      <pc:sldChg chg="del">
        <pc:chgData name="Chris Speller" userId="0a97f007-b978-4543-a8a0-9ee0abccdf0a" providerId="ADAL" clId="{93D2D15A-E28F-4ABA-BB1F-9DCE96F9CE67}" dt="2020-12-29T18:12:22.711" v="1" actId="47"/>
        <pc:sldMkLst>
          <pc:docMk/>
          <pc:sldMk cId="365240996" sldId="4466"/>
        </pc:sldMkLst>
      </pc:sldChg>
      <pc:sldChg chg="del">
        <pc:chgData name="Chris Speller" userId="0a97f007-b978-4543-a8a0-9ee0abccdf0a" providerId="ADAL" clId="{93D2D15A-E28F-4ABA-BB1F-9DCE96F9CE67}" dt="2020-12-29T18:12:22.711" v="1" actId="47"/>
        <pc:sldMkLst>
          <pc:docMk/>
          <pc:sldMk cId="3956989432" sldId="4467"/>
        </pc:sldMkLst>
      </pc:sldChg>
      <pc:sldChg chg="del">
        <pc:chgData name="Chris Speller" userId="0a97f007-b978-4543-a8a0-9ee0abccdf0a" providerId="ADAL" clId="{93D2D15A-E28F-4ABA-BB1F-9DCE96F9CE67}" dt="2020-12-29T18:12:22.711" v="1" actId="47"/>
        <pc:sldMkLst>
          <pc:docMk/>
          <pc:sldMk cId="3825312396" sldId="4468"/>
        </pc:sldMkLst>
      </pc:sldChg>
      <pc:sldChg chg="del">
        <pc:chgData name="Chris Speller" userId="0a97f007-b978-4543-a8a0-9ee0abccdf0a" providerId="ADAL" clId="{93D2D15A-E28F-4ABA-BB1F-9DCE96F9CE67}" dt="2020-12-29T18:12:22.711" v="1" actId="47"/>
        <pc:sldMkLst>
          <pc:docMk/>
          <pc:sldMk cId="1679515247" sldId="4469"/>
        </pc:sldMkLst>
      </pc:sldChg>
      <pc:sldChg chg="del">
        <pc:chgData name="Chris Speller" userId="0a97f007-b978-4543-a8a0-9ee0abccdf0a" providerId="ADAL" clId="{93D2D15A-E28F-4ABA-BB1F-9DCE96F9CE67}" dt="2020-12-29T18:12:22.711" v="1" actId="47"/>
        <pc:sldMkLst>
          <pc:docMk/>
          <pc:sldMk cId="2525416396" sldId="4470"/>
        </pc:sldMkLst>
      </pc:sldChg>
      <pc:sldChg chg="del">
        <pc:chgData name="Chris Speller" userId="0a97f007-b978-4543-a8a0-9ee0abccdf0a" providerId="ADAL" clId="{93D2D15A-E28F-4ABA-BB1F-9DCE96F9CE67}" dt="2020-12-29T18:12:22.711" v="1" actId="47"/>
        <pc:sldMkLst>
          <pc:docMk/>
          <pc:sldMk cId="1291085552" sldId="4471"/>
        </pc:sldMkLst>
      </pc:sldChg>
      <pc:sldChg chg="del">
        <pc:chgData name="Chris Speller" userId="0a97f007-b978-4543-a8a0-9ee0abccdf0a" providerId="ADAL" clId="{93D2D15A-E28F-4ABA-BB1F-9DCE96F9CE67}" dt="2020-12-29T18:12:22.711" v="1" actId="47"/>
        <pc:sldMkLst>
          <pc:docMk/>
          <pc:sldMk cId="94496497" sldId="4472"/>
        </pc:sldMkLst>
      </pc:sldChg>
      <pc:sldChg chg="del">
        <pc:chgData name="Chris Speller" userId="0a97f007-b978-4543-a8a0-9ee0abccdf0a" providerId="ADAL" clId="{93D2D15A-E28F-4ABA-BB1F-9DCE96F9CE67}" dt="2020-12-29T18:12:22.711" v="1" actId="47"/>
        <pc:sldMkLst>
          <pc:docMk/>
          <pc:sldMk cId="1635894632" sldId="4473"/>
        </pc:sldMkLst>
      </pc:sldChg>
      <pc:sldChg chg="del">
        <pc:chgData name="Chris Speller" userId="0a97f007-b978-4543-a8a0-9ee0abccdf0a" providerId="ADAL" clId="{93D2D15A-E28F-4ABA-BB1F-9DCE96F9CE67}" dt="2020-12-29T18:12:22.711" v="1" actId="47"/>
        <pc:sldMkLst>
          <pc:docMk/>
          <pc:sldMk cId="3312607723" sldId="4474"/>
        </pc:sldMkLst>
      </pc:sldChg>
      <pc:sldChg chg="del">
        <pc:chgData name="Chris Speller" userId="0a97f007-b978-4543-a8a0-9ee0abccdf0a" providerId="ADAL" clId="{93D2D15A-E28F-4ABA-BB1F-9DCE96F9CE67}" dt="2020-12-29T18:12:22.711" v="1" actId="47"/>
        <pc:sldMkLst>
          <pc:docMk/>
          <pc:sldMk cId="3506666490" sldId="4475"/>
        </pc:sldMkLst>
      </pc:sldChg>
      <pc:sldChg chg="del">
        <pc:chgData name="Chris Speller" userId="0a97f007-b978-4543-a8a0-9ee0abccdf0a" providerId="ADAL" clId="{93D2D15A-E28F-4ABA-BB1F-9DCE96F9CE67}" dt="2020-12-29T18:12:22.711" v="1" actId="47"/>
        <pc:sldMkLst>
          <pc:docMk/>
          <pc:sldMk cId="4161152290" sldId="4476"/>
        </pc:sldMkLst>
      </pc:sldChg>
      <pc:sldChg chg="del">
        <pc:chgData name="Chris Speller" userId="0a97f007-b978-4543-a8a0-9ee0abccdf0a" providerId="ADAL" clId="{93D2D15A-E28F-4ABA-BB1F-9DCE96F9CE67}" dt="2020-12-29T18:12:22.711" v="1" actId="47"/>
        <pc:sldMkLst>
          <pc:docMk/>
          <pc:sldMk cId="3548903106" sldId="4477"/>
        </pc:sldMkLst>
      </pc:sldChg>
      <pc:sldChg chg="del">
        <pc:chgData name="Chris Speller" userId="0a97f007-b978-4543-a8a0-9ee0abccdf0a" providerId="ADAL" clId="{93D2D15A-E28F-4ABA-BB1F-9DCE96F9CE67}" dt="2020-12-29T18:12:22.711" v="1" actId="47"/>
        <pc:sldMkLst>
          <pc:docMk/>
          <pc:sldMk cId="727745820" sldId="4478"/>
        </pc:sldMkLst>
      </pc:sldChg>
      <pc:sldChg chg="del">
        <pc:chgData name="Chris Speller" userId="0a97f007-b978-4543-a8a0-9ee0abccdf0a" providerId="ADAL" clId="{93D2D15A-E28F-4ABA-BB1F-9DCE96F9CE67}" dt="2020-12-29T18:12:22.711" v="1" actId="47"/>
        <pc:sldMkLst>
          <pc:docMk/>
          <pc:sldMk cId="422331135" sldId="4479"/>
        </pc:sldMkLst>
      </pc:sldChg>
      <pc:sldChg chg="del">
        <pc:chgData name="Chris Speller" userId="0a97f007-b978-4543-a8a0-9ee0abccdf0a" providerId="ADAL" clId="{93D2D15A-E28F-4ABA-BB1F-9DCE96F9CE67}" dt="2020-12-29T18:12:22.711" v="1" actId="47"/>
        <pc:sldMkLst>
          <pc:docMk/>
          <pc:sldMk cId="855453669" sldId="4480"/>
        </pc:sldMkLst>
      </pc:sldChg>
      <pc:sldChg chg="del">
        <pc:chgData name="Chris Speller" userId="0a97f007-b978-4543-a8a0-9ee0abccdf0a" providerId="ADAL" clId="{93D2D15A-E28F-4ABA-BB1F-9DCE96F9CE67}" dt="2020-12-29T18:12:22.711" v="1" actId="47"/>
        <pc:sldMkLst>
          <pc:docMk/>
          <pc:sldMk cId="318345691" sldId="4481"/>
        </pc:sldMkLst>
      </pc:sldChg>
      <pc:sldChg chg="del">
        <pc:chgData name="Chris Speller" userId="0a97f007-b978-4543-a8a0-9ee0abccdf0a" providerId="ADAL" clId="{93D2D15A-E28F-4ABA-BB1F-9DCE96F9CE67}" dt="2020-12-29T18:12:22.711" v="1" actId="47"/>
        <pc:sldMkLst>
          <pc:docMk/>
          <pc:sldMk cId="3746085451" sldId="4482"/>
        </pc:sldMkLst>
      </pc:sldChg>
      <pc:sldChg chg="del">
        <pc:chgData name="Chris Speller" userId="0a97f007-b978-4543-a8a0-9ee0abccdf0a" providerId="ADAL" clId="{93D2D15A-E28F-4ABA-BB1F-9DCE96F9CE67}" dt="2020-12-29T18:12:22.711" v="1" actId="47"/>
        <pc:sldMkLst>
          <pc:docMk/>
          <pc:sldMk cId="3263621018" sldId="4483"/>
        </pc:sldMkLst>
      </pc:sldChg>
      <pc:sldChg chg="del">
        <pc:chgData name="Chris Speller" userId="0a97f007-b978-4543-a8a0-9ee0abccdf0a" providerId="ADAL" clId="{93D2D15A-E28F-4ABA-BB1F-9DCE96F9CE67}" dt="2020-12-29T18:12:22.711" v="1" actId="47"/>
        <pc:sldMkLst>
          <pc:docMk/>
          <pc:sldMk cId="2919243237" sldId="4484"/>
        </pc:sldMkLst>
      </pc:sldChg>
      <pc:sldChg chg="del">
        <pc:chgData name="Chris Speller" userId="0a97f007-b978-4543-a8a0-9ee0abccdf0a" providerId="ADAL" clId="{93D2D15A-E28F-4ABA-BB1F-9DCE96F9CE67}" dt="2020-12-29T18:12:22.711" v="1" actId="47"/>
        <pc:sldMkLst>
          <pc:docMk/>
          <pc:sldMk cId="67271085" sldId="4485"/>
        </pc:sldMkLst>
      </pc:sldChg>
      <pc:sldChg chg="del">
        <pc:chgData name="Chris Speller" userId="0a97f007-b978-4543-a8a0-9ee0abccdf0a" providerId="ADAL" clId="{93D2D15A-E28F-4ABA-BB1F-9DCE96F9CE67}" dt="2020-12-29T18:12:22.711" v="1" actId="47"/>
        <pc:sldMkLst>
          <pc:docMk/>
          <pc:sldMk cId="2640440858" sldId="4486"/>
        </pc:sldMkLst>
      </pc:sldChg>
      <pc:sldChg chg="del">
        <pc:chgData name="Chris Speller" userId="0a97f007-b978-4543-a8a0-9ee0abccdf0a" providerId="ADAL" clId="{93D2D15A-E28F-4ABA-BB1F-9DCE96F9CE67}" dt="2020-12-29T18:12:22.711" v="1" actId="47"/>
        <pc:sldMkLst>
          <pc:docMk/>
          <pc:sldMk cId="2834651553" sldId="4487"/>
        </pc:sldMkLst>
      </pc:sldChg>
      <pc:sldChg chg="del">
        <pc:chgData name="Chris Speller" userId="0a97f007-b978-4543-a8a0-9ee0abccdf0a" providerId="ADAL" clId="{93D2D15A-E28F-4ABA-BB1F-9DCE96F9CE67}" dt="2020-12-29T18:12:22.711" v="1" actId="47"/>
        <pc:sldMkLst>
          <pc:docMk/>
          <pc:sldMk cId="1987378292" sldId="4488"/>
        </pc:sldMkLst>
      </pc:sldChg>
      <pc:sldChg chg="del">
        <pc:chgData name="Chris Speller" userId="0a97f007-b978-4543-a8a0-9ee0abccdf0a" providerId="ADAL" clId="{93D2D15A-E28F-4ABA-BB1F-9DCE96F9CE67}" dt="2020-12-29T18:12:22.711" v="1" actId="47"/>
        <pc:sldMkLst>
          <pc:docMk/>
          <pc:sldMk cId="1258220838" sldId="4489"/>
        </pc:sldMkLst>
      </pc:sldChg>
      <pc:sldChg chg="del">
        <pc:chgData name="Chris Speller" userId="0a97f007-b978-4543-a8a0-9ee0abccdf0a" providerId="ADAL" clId="{93D2D15A-E28F-4ABA-BB1F-9DCE96F9CE67}" dt="2020-12-29T18:12:22.711" v="1" actId="47"/>
        <pc:sldMkLst>
          <pc:docMk/>
          <pc:sldMk cId="1371251712" sldId="4490"/>
        </pc:sldMkLst>
      </pc:sldChg>
      <pc:sldChg chg="del">
        <pc:chgData name="Chris Speller" userId="0a97f007-b978-4543-a8a0-9ee0abccdf0a" providerId="ADAL" clId="{93D2D15A-E28F-4ABA-BB1F-9DCE96F9CE67}" dt="2020-12-29T18:12:22.711" v="1" actId="47"/>
        <pc:sldMkLst>
          <pc:docMk/>
          <pc:sldMk cId="4027787310" sldId="4491"/>
        </pc:sldMkLst>
      </pc:sldChg>
      <pc:sldChg chg="del">
        <pc:chgData name="Chris Speller" userId="0a97f007-b978-4543-a8a0-9ee0abccdf0a" providerId="ADAL" clId="{93D2D15A-E28F-4ABA-BB1F-9DCE96F9CE67}" dt="2020-12-29T18:12:22.711" v="1" actId="47"/>
        <pc:sldMkLst>
          <pc:docMk/>
          <pc:sldMk cId="4000840487" sldId="4492"/>
        </pc:sldMkLst>
      </pc:sldChg>
      <pc:sldChg chg="del">
        <pc:chgData name="Chris Speller" userId="0a97f007-b978-4543-a8a0-9ee0abccdf0a" providerId="ADAL" clId="{93D2D15A-E28F-4ABA-BB1F-9DCE96F9CE67}" dt="2020-12-29T18:12:22.711" v="1" actId="47"/>
        <pc:sldMkLst>
          <pc:docMk/>
          <pc:sldMk cId="3907785458" sldId="4493"/>
        </pc:sldMkLst>
      </pc:sldChg>
      <pc:sldChg chg="del">
        <pc:chgData name="Chris Speller" userId="0a97f007-b978-4543-a8a0-9ee0abccdf0a" providerId="ADAL" clId="{93D2D15A-E28F-4ABA-BB1F-9DCE96F9CE67}" dt="2020-12-29T18:12:22.711" v="1" actId="47"/>
        <pc:sldMkLst>
          <pc:docMk/>
          <pc:sldMk cId="3418058598" sldId="4494"/>
        </pc:sldMkLst>
      </pc:sldChg>
      <pc:sldChg chg="del">
        <pc:chgData name="Chris Speller" userId="0a97f007-b978-4543-a8a0-9ee0abccdf0a" providerId="ADAL" clId="{93D2D15A-E28F-4ABA-BB1F-9DCE96F9CE67}" dt="2020-12-29T18:12:22.711" v="1" actId="47"/>
        <pc:sldMkLst>
          <pc:docMk/>
          <pc:sldMk cId="3469972001" sldId="4495"/>
        </pc:sldMkLst>
      </pc:sldChg>
      <pc:sldChg chg="del">
        <pc:chgData name="Chris Speller" userId="0a97f007-b978-4543-a8a0-9ee0abccdf0a" providerId="ADAL" clId="{93D2D15A-E28F-4ABA-BB1F-9DCE96F9CE67}" dt="2020-12-29T18:12:22.711" v="1" actId="47"/>
        <pc:sldMkLst>
          <pc:docMk/>
          <pc:sldMk cId="1108674935" sldId="4496"/>
        </pc:sldMkLst>
      </pc:sldChg>
      <pc:sldChg chg="modSp">
        <pc:chgData name="Chris Speller" userId="0a97f007-b978-4543-a8a0-9ee0abccdf0a" providerId="ADAL" clId="{93D2D15A-E28F-4ABA-BB1F-9DCE96F9CE67}" dt="2021-01-14T10:30:15.423" v="12669" actId="403"/>
        <pc:sldMkLst>
          <pc:docMk/>
          <pc:sldMk cId="2096818477" sldId="4500"/>
        </pc:sldMkLst>
        <pc:spChg chg="mod">
          <ac:chgData name="Chris Speller" userId="0a97f007-b978-4543-a8a0-9ee0abccdf0a" providerId="ADAL" clId="{93D2D15A-E28F-4ABA-BB1F-9DCE96F9CE67}" dt="2021-01-14T10:30:15.423" v="12669" actId="403"/>
          <ac:spMkLst>
            <pc:docMk/>
            <pc:sldMk cId="2096818477" sldId="4500"/>
            <ac:spMk id="10" creationId="{00000000-0000-0000-0000-000000000000}"/>
          </ac:spMkLst>
        </pc:spChg>
      </pc:sldChg>
      <pc:sldChg chg="modSp">
        <pc:chgData name="Chris Speller" userId="0a97f007-b978-4543-a8a0-9ee0abccdf0a" providerId="ADAL" clId="{93D2D15A-E28F-4ABA-BB1F-9DCE96F9CE67}" dt="2021-02-09T12:13:08.565" v="13103" actId="20577"/>
        <pc:sldMkLst>
          <pc:docMk/>
          <pc:sldMk cId="416542447" sldId="4674"/>
        </pc:sldMkLst>
        <pc:spChg chg="mod">
          <ac:chgData name="Chris Speller" userId="0a97f007-b978-4543-a8a0-9ee0abccdf0a" providerId="ADAL" clId="{93D2D15A-E28F-4ABA-BB1F-9DCE96F9CE67}" dt="2021-02-09T12:13:08.565" v="13103" actId="20577"/>
          <ac:spMkLst>
            <pc:docMk/>
            <pc:sldMk cId="416542447" sldId="4674"/>
            <ac:spMk id="11" creationId="{00000000-0000-0000-0000-000000000000}"/>
          </ac:spMkLst>
        </pc:spChg>
      </pc:sldChg>
      <pc:sldChg chg="modSp mod">
        <pc:chgData name="Chris Speller" userId="0a97f007-b978-4543-a8a0-9ee0abccdf0a" providerId="ADAL" clId="{93D2D15A-E28F-4ABA-BB1F-9DCE96F9CE67}" dt="2021-01-14T10:29:57.712" v="12667" actId="1076"/>
        <pc:sldMkLst>
          <pc:docMk/>
          <pc:sldMk cId="2916927005" sldId="4682"/>
        </pc:sldMkLst>
        <pc:spChg chg="mod">
          <ac:chgData name="Chris Speller" userId="0a97f007-b978-4543-a8a0-9ee0abccdf0a" providerId="ADAL" clId="{93D2D15A-E28F-4ABA-BB1F-9DCE96F9CE67}" dt="2021-01-14T10:29:57.712" v="12667" actId="1076"/>
          <ac:spMkLst>
            <pc:docMk/>
            <pc:sldMk cId="2916927005" sldId="4682"/>
            <ac:spMk id="12" creationId="{00000000-0000-0000-0000-000000000000}"/>
          </ac:spMkLst>
        </pc:spChg>
      </pc:sldChg>
      <pc:sldChg chg="modSp mod">
        <pc:chgData name="Chris Speller" userId="0a97f007-b978-4543-a8a0-9ee0abccdf0a" providerId="ADAL" clId="{93D2D15A-E28F-4ABA-BB1F-9DCE96F9CE67}" dt="2021-02-09T12:15:37.347" v="13124" actId="6549"/>
        <pc:sldMkLst>
          <pc:docMk/>
          <pc:sldMk cId="3191153721" sldId="4695"/>
        </pc:sldMkLst>
        <pc:spChg chg="mod">
          <ac:chgData name="Chris Speller" userId="0a97f007-b978-4543-a8a0-9ee0abccdf0a" providerId="ADAL" clId="{93D2D15A-E28F-4ABA-BB1F-9DCE96F9CE67}" dt="2021-02-09T12:15:13.814" v="13111" actId="20577"/>
          <ac:spMkLst>
            <pc:docMk/>
            <pc:sldMk cId="3191153721" sldId="4695"/>
            <ac:spMk id="10" creationId="{00000000-0000-0000-0000-000000000000}"/>
          </ac:spMkLst>
        </pc:spChg>
        <pc:spChg chg="mod">
          <ac:chgData name="Chris Speller" userId="0a97f007-b978-4543-a8a0-9ee0abccdf0a" providerId="ADAL" clId="{93D2D15A-E28F-4ABA-BB1F-9DCE96F9CE67}" dt="2021-02-09T12:15:37.347" v="13124" actId="6549"/>
          <ac:spMkLst>
            <pc:docMk/>
            <pc:sldMk cId="3191153721" sldId="4695"/>
            <ac:spMk id="11" creationId="{00000000-0000-0000-0000-000000000000}"/>
          </ac:spMkLst>
        </pc:spChg>
      </pc:sldChg>
      <pc:sldChg chg="modSp mod">
        <pc:chgData name="Chris Speller" userId="0a97f007-b978-4543-a8a0-9ee0abccdf0a" providerId="ADAL" clId="{93D2D15A-E28F-4ABA-BB1F-9DCE96F9CE67}" dt="2021-01-18T15:07:37.585" v="12734" actId="1076"/>
        <pc:sldMkLst>
          <pc:docMk/>
          <pc:sldMk cId="2413542146" sldId="4802"/>
        </pc:sldMkLst>
        <pc:spChg chg="mod">
          <ac:chgData name="Chris Speller" userId="0a97f007-b978-4543-a8a0-9ee0abccdf0a" providerId="ADAL" clId="{93D2D15A-E28F-4ABA-BB1F-9DCE96F9CE67}" dt="2021-01-18T13:19:11.063" v="12730" actId="20577"/>
          <ac:spMkLst>
            <pc:docMk/>
            <pc:sldMk cId="2413542146" sldId="4802"/>
            <ac:spMk id="10" creationId="{00000000-0000-0000-0000-000000000000}"/>
          </ac:spMkLst>
        </pc:spChg>
        <pc:spChg chg="mod">
          <ac:chgData name="Chris Speller" userId="0a97f007-b978-4543-a8a0-9ee0abccdf0a" providerId="ADAL" clId="{93D2D15A-E28F-4ABA-BB1F-9DCE96F9CE67}" dt="2021-01-18T15:07:36.282" v="12733" actId="1076"/>
          <ac:spMkLst>
            <pc:docMk/>
            <pc:sldMk cId="2413542146" sldId="4802"/>
            <ac:spMk id="12" creationId="{46638367-ABFE-4436-B9AD-9F5B51FD83A4}"/>
          </ac:spMkLst>
        </pc:spChg>
        <pc:picChg chg="mod">
          <ac:chgData name="Chris Speller" userId="0a97f007-b978-4543-a8a0-9ee0abccdf0a" providerId="ADAL" clId="{93D2D15A-E28F-4ABA-BB1F-9DCE96F9CE67}" dt="2021-01-18T15:07:37.585" v="12734" actId="1076"/>
          <ac:picMkLst>
            <pc:docMk/>
            <pc:sldMk cId="2413542146" sldId="4802"/>
            <ac:picMk id="3" creationId="{FF2FE335-D2D8-416B-A508-3512887E8C7F}"/>
          </ac:picMkLst>
        </pc:picChg>
      </pc:sldChg>
      <pc:sldChg chg="modSp mod">
        <pc:chgData name="Chris Speller" userId="0a97f007-b978-4543-a8a0-9ee0abccdf0a" providerId="ADAL" clId="{93D2D15A-E28F-4ABA-BB1F-9DCE96F9CE67}" dt="2021-01-18T15:07:40.136" v="12735" actId="1076"/>
        <pc:sldMkLst>
          <pc:docMk/>
          <pc:sldMk cId="698886428" sldId="4803"/>
        </pc:sldMkLst>
        <pc:spChg chg="mod">
          <ac:chgData name="Chris Speller" userId="0a97f007-b978-4543-a8a0-9ee0abccdf0a" providerId="ADAL" clId="{93D2D15A-E28F-4ABA-BB1F-9DCE96F9CE67}" dt="2021-01-18T15:07:40.136" v="12735" actId="1076"/>
          <ac:spMkLst>
            <pc:docMk/>
            <pc:sldMk cId="698886428" sldId="4803"/>
            <ac:spMk id="12" creationId="{46638367-ABFE-4436-B9AD-9F5B51FD83A4}"/>
          </ac:spMkLst>
        </pc:spChg>
      </pc:sldChg>
      <pc:sldChg chg="modSp">
        <pc:chgData name="Chris Speller" userId="0a97f007-b978-4543-a8a0-9ee0abccdf0a" providerId="ADAL" clId="{93D2D15A-E28F-4ABA-BB1F-9DCE96F9CE67}" dt="2021-01-19T10:38:29.695" v="12738" actId="20577"/>
        <pc:sldMkLst>
          <pc:docMk/>
          <pc:sldMk cId="2929586724" sldId="4809"/>
        </pc:sldMkLst>
        <pc:spChg chg="mod">
          <ac:chgData name="Chris Speller" userId="0a97f007-b978-4543-a8a0-9ee0abccdf0a" providerId="ADAL" clId="{93D2D15A-E28F-4ABA-BB1F-9DCE96F9CE67}" dt="2021-01-19T10:38:29.695" v="12738" actId="20577"/>
          <ac:spMkLst>
            <pc:docMk/>
            <pc:sldMk cId="2929586724" sldId="4809"/>
            <ac:spMk id="10" creationId="{00000000-0000-0000-0000-000000000000}"/>
          </ac:spMkLst>
        </pc:spChg>
      </pc:sldChg>
      <pc:sldChg chg="modSp">
        <pc:chgData name="Chris Speller" userId="0a97f007-b978-4543-a8a0-9ee0abccdf0a" providerId="ADAL" clId="{93D2D15A-E28F-4ABA-BB1F-9DCE96F9CE67}" dt="2021-01-22T10:35:46.127" v="12753" actId="20577"/>
        <pc:sldMkLst>
          <pc:docMk/>
          <pc:sldMk cId="2035149378" sldId="4818"/>
        </pc:sldMkLst>
        <pc:spChg chg="mod">
          <ac:chgData name="Chris Speller" userId="0a97f007-b978-4543-a8a0-9ee0abccdf0a" providerId="ADAL" clId="{93D2D15A-E28F-4ABA-BB1F-9DCE96F9CE67}" dt="2021-01-22T10:35:46.127" v="12753" actId="20577"/>
          <ac:spMkLst>
            <pc:docMk/>
            <pc:sldMk cId="2035149378" sldId="4818"/>
            <ac:spMk id="10" creationId="{00000000-0000-0000-0000-000000000000}"/>
          </ac:spMkLst>
        </pc:spChg>
        <pc:spChg chg="mod">
          <ac:chgData name="Chris Speller" userId="0a97f007-b978-4543-a8a0-9ee0abccdf0a" providerId="ADAL" clId="{93D2D15A-E28F-4ABA-BB1F-9DCE96F9CE67}" dt="2021-01-20T10:34:44.704" v="12748" actId="20577"/>
          <ac:spMkLst>
            <pc:docMk/>
            <pc:sldMk cId="2035149378" sldId="4818"/>
            <ac:spMk id="12" creationId="{C89FE778-46E2-4F2F-A6BE-C987CA8E0656}"/>
          </ac:spMkLst>
        </pc:spChg>
      </pc:sldChg>
      <pc:sldChg chg="modSp mod">
        <pc:chgData name="Chris Speller" userId="0a97f007-b978-4543-a8a0-9ee0abccdf0a" providerId="ADAL" clId="{93D2D15A-E28F-4ABA-BB1F-9DCE96F9CE67}" dt="2021-01-26T08:53:34.218" v="12785" actId="1076"/>
        <pc:sldMkLst>
          <pc:docMk/>
          <pc:sldMk cId="2897857774" sldId="4823"/>
        </pc:sldMkLst>
        <pc:spChg chg="mod">
          <ac:chgData name="Chris Speller" userId="0a97f007-b978-4543-a8a0-9ee0abccdf0a" providerId="ADAL" clId="{93D2D15A-E28F-4ABA-BB1F-9DCE96F9CE67}" dt="2021-01-26T08:53:28.626" v="12778" actId="20577"/>
          <ac:spMkLst>
            <pc:docMk/>
            <pc:sldMk cId="2897857774" sldId="4823"/>
            <ac:spMk id="10" creationId="{00000000-0000-0000-0000-000000000000}"/>
          </ac:spMkLst>
        </pc:spChg>
        <pc:spChg chg="mod">
          <ac:chgData name="Chris Speller" userId="0a97f007-b978-4543-a8a0-9ee0abccdf0a" providerId="ADAL" clId="{93D2D15A-E28F-4ABA-BB1F-9DCE96F9CE67}" dt="2021-01-26T08:53:31.816" v="12784" actId="20577"/>
          <ac:spMkLst>
            <pc:docMk/>
            <pc:sldMk cId="2897857774" sldId="4823"/>
            <ac:spMk id="11" creationId="{00000000-0000-0000-0000-000000000000}"/>
          </ac:spMkLst>
        </pc:spChg>
        <pc:spChg chg="mod">
          <ac:chgData name="Chris Speller" userId="0a97f007-b978-4543-a8a0-9ee0abccdf0a" providerId="ADAL" clId="{93D2D15A-E28F-4ABA-BB1F-9DCE96F9CE67}" dt="2021-01-26T08:53:34.218" v="12785" actId="1076"/>
          <ac:spMkLst>
            <pc:docMk/>
            <pc:sldMk cId="2897857774" sldId="4823"/>
            <ac:spMk id="13" creationId="{2507DA73-C2D2-46BC-952C-9230E7B9C1D1}"/>
          </ac:spMkLst>
        </pc:spChg>
      </pc:sldChg>
      <pc:sldChg chg="modSp">
        <pc:chgData name="Chris Speller" userId="0a97f007-b978-4543-a8a0-9ee0abccdf0a" providerId="ADAL" clId="{93D2D15A-E28F-4ABA-BB1F-9DCE96F9CE67}" dt="2021-02-05T16:22:51.643" v="13101" actId="20577"/>
        <pc:sldMkLst>
          <pc:docMk/>
          <pc:sldMk cId="1017759293" sldId="4914"/>
        </pc:sldMkLst>
        <pc:spChg chg="mod">
          <ac:chgData name="Chris Speller" userId="0a97f007-b978-4543-a8a0-9ee0abccdf0a" providerId="ADAL" clId="{93D2D15A-E28F-4ABA-BB1F-9DCE96F9CE67}" dt="2021-02-05T16:22:51.643" v="13101" actId="20577"/>
          <ac:spMkLst>
            <pc:docMk/>
            <pc:sldMk cId="1017759293" sldId="4914"/>
            <ac:spMk id="13" creationId="{2507DA73-C2D2-46BC-952C-9230E7B9C1D1}"/>
          </ac:spMkLst>
        </pc:spChg>
      </pc:sldChg>
      <pc:sldChg chg="modSp">
        <pc:chgData name="Chris Speller" userId="0a97f007-b978-4543-a8a0-9ee0abccdf0a" providerId="ADAL" clId="{93D2D15A-E28F-4ABA-BB1F-9DCE96F9CE67}" dt="2020-12-30T16:58:23.491" v="972" actId="16959"/>
        <pc:sldMkLst>
          <pc:docMk/>
          <pc:sldMk cId="2869881280" sldId="4926"/>
        </pc:sldMkLst>
        <pc:spChg chg="mod">
          <ac:chgData name="Chris Speller" userId="0a97f007-b978-4543-a8a0-9ee0abccdf0a" providerId="ADAL" clId="{93D2D15A-E28F-4ABA-BB1F-9DCE96F9CE67}" dt="2020-12-30T16:58:23.491" v="972" actId="16959"/>
          <ac:spMkLst>
            <pc:docMk/>
            <pc:sldMk cId="2869881280" sldId="4926"/>
            <ac:spMk id="13" creationId="{2507DA73-C2D2-46BC-952C-9230E7B9C1D1}"/>
          </ac:spMkLst>
        </pc:spChg>
      </pc:sldChg>
      <pc:sldChg chg="addSp delSp modSp add mod ord">
        <pc:chgData name="Chris Speller" userId="0a97f007-b978-4543-a8a0-9ee0abccdf0a" providerId="ADAL" clId="{93D2D15A-E28F-4ABA-BB1F-9DCE96F9CE67}" dt="2020-12-30T16:47:33.922" v="463" actId="478"/>
        <pc:sldMkLst>
          <pc:docMk/>
          <pc:sldMk cId="4262680652" sldId="4927"/>
        </pc:sldMkLst>
        <pc:spChg chg="mod">
          <ac:chgData name="Chris Speller" userId="0a97f007-b978-4543-a8a0-9ee0abccdf0a" providerId="ADAL" clId="{93D2D15A-E28F-4ABA-BB1F-9DCE96F9CE67}" dt="2020-12-29T18:46:59.546" v="454" actId="122"/>
          <ac:spMkLst>
            <pc:docMk/>
            <pc:sldMk cId="4262680652" sldId="4927"/>
            <ac:spMk id="10" creationId="{00000000-0000-0000-0000-000000000000}"/>
          </ac:spMkLst>
        </pc:spChg>
        <pc:spChg chg="mod">
          <ac:chgData name="Chris Speller" userId="0a97f007-b978-4543-a8a0-9ee0abccdf0a" providerId="ADAL" clId="{93D2D15A-E28F-4ABA-BB1F-9DCE96F9CE67}" dt="2020-12-29T18:47:09.776" v="460" actId="6549"/>
          <ac:spMkLst>
            <pc:docMk/>
            <pc:sldMk cId="4262680652" sldId="4927"/>
            <ac:spMk id="11" creationId="{00000000-0000-0000-0000-000000000000}"/>
          </ac:spMkLst>
        </pc:spChg>
        <pc:spChg chg="mod">
          <ac:chgData name="Chris Speller" userId="0a97f007-b978-4543-a8a0-9ee0abccdf0a" providerId="ADAL" clId="{93D2D15A-E28F-4ABA-BB1F-9DCE96F9CE67}" dt="2020-12-29T18:41:48.563" v="440" actId="404"/>
          <ac:spMkLst>
            <pc:docMk/>
            <pc:sldMk cId="4262680652" sldId="4927"/>
            <ac:spMk id="13" creationId="{2507DA73-C2D2-46BC-952C-9230E7B9C1D1}"/>
          </ac:spMkLst>
        </pc:spChg>
        <pc:picChg chg="add del mod">
          <ac:chgData name="Chris Speller" userId="0a97f007-b978-4543-a8a0-9ee0abccdf0a" providerId="ADAL" clId="{93D2D15A-E28F-4ABA-BB1F-9DCE96F9CE67}" dt="2020-12-30T16:47:33.922" v="463" actId="478"/>
          <ac:picMkLst>
            <pc:docMk/>
            <pc:sldMk cId="4262680652" sldId="4927"/>
            <ac:picMk id="12" creationId="{A78C404F-26D0-47DF-960D-A94C0B278922}"/>
          </ac:picMkLst>
        </pc:picChg>
      </pc:sldChg>
      <pc:sldChg chg="modSp add mod modAnim">
        <pc:chgData name="Chris Speller" userId="0a97f007-b978-4543-a8a0-9ee0abccdf0a" providerId="ADAL" clId="{93D2D15A-E28F-4ABA-BB1F-9DCE96F9CE67}" dt="2020-12-29T18:36:49.829" v="158" actId="120"/>
        <pc:sldMkLst>
          <pc:docMk/>
          <pc:sldMk cId="4095716835" sldId="4928"/>
        </pc:sldMkLst>
        <pc:spChg chg="mod">
          <ac:chgData name="Chris Speller" userId="0a97f007-b978-4543-a8a0-9ee0abccdf0a" providerId="ADAL" clId="{93D2D15A-E28F-4ABA-BB1F-9DCE96F9CE67}" dt="2020-12-29T18:35:37.235" v="42" actId="20577"/>
          <ac:spMkLst>
            <pc:docMk/>
            <pc:sldMk cId="4095716835" sldId="4928"/>
            <ac:spMk id="10" creationId="{00000000-0000-0000-0000-000000000000}"/>
          </ac:spMkLst>
        </pc:spChg>
        <pc:spChg chg="mod">
          <ac:chgData name="Chris Speller" userId="0a97f007-b978-4543-a8a0-9ee0abccdf0a" providerId="ADAL" clId="{93D2D15A-E28F-4ABA-BB1F-9DCE96F9CE67}" dt="2020-12-29T18:35:48.671" v="48" actId="20577"/>
          <ac:spMkLst>
            <pc:docMk/>
            <pc:sldMk cId="4095716835" sldId="4928"/>
            <ac:spMk id="11" creationId="{00000000-0000-0000-0000-000000000000}"/>
          </ac:spMkLst>
        </pc:spChg>
        <pc:spChg chg="mod">
          <ac:chgData name="Chris Speller" userId="0a97f007-b978-4543-a8a0-9ee0abccdf0a" providerId="ADAL" clId="{93D2D15A-E28F-4ABA-BB1F-9DCE96F9CE67}" dt="2020-12-29T18:36:49.829" v="158" actId="120"/>
          <ac:spMkLst>
            <pc:docMk/>
            <pc:sldMk cId="4095716835" sldId="4928"/>
            <ac:spMk id="13" creationId="{2507DA73-C2D2-46BC-952C-9230E7B9C1D1}"/>
          </ac:spMkLst>
        </pc:spChg>
      </pc:sldChg>
      <pc:sldChg chg="delSp modSp add mod modAnim">
        <pc:chgData name="Chris Speller" userId="0a97f007-b978-4543-a8a0-9ee0abccdf0a" providerId="ADAL" clId="{93D2D15A-E28F-4ABA-BB1F-9DCE96F9CE67}" dt="2020-12-30T16:54:25.690" v="833" actId="120"/>
        <pc:sldMkLst>
          <pc:docMk/>
          <pc:sldMk cId="2274502034" sldId="4929"/>
        </pc:sldMkLst>
        <pc:spChg chg="mod">
          <ac:chgData name="Chris Speller" userId="0a97f007-b978-4543-a8a0-9ee0abccdf0a" providerId="ADAL" clId="{93D2D15A-E28F-4ABA-BB1F-9DCE96F9CE67}" dt="2020-12-30T16:54:07.676" v="819" actId="20577"/>
          <ac:spMkLst>
            <pc:docMk/>
            <pc:sldMk cId="2274502034" sldId="4929"/>
            <ac:spMk id="10" creationId="{00000000-0000-0000-0000-000000000000}"/>
          </ac:spMkLst>
        </pc:spChg>
        <pc:spChg chg="mod">
          <ac:chgData name="Chris Speller" userId="0a97f007-b978-4543-a8a0-9ee0abccdf0a" providerId="ADAL" clId="{93D2D15A-E28F-4ABA-BB1F-9DCE96F9CE67}" dt="2020-12-30T16:54:10.500" v="820" actId="20577"/>
          <ac:spMkLst>
            <pc:docMk/>
            <pc:sldMk cId="2274502034" sldId="4929"/>
            <ac:spMk id="11" creationId="{00000000-0000-0000-0000-000000000000}"/>
          </ac:spMkLst>
        </pc:spChg>
        <pc:spChg chg="mod">
          <ac:chgData name="Chris Speller" userId="0a97f007-b978-4543-a8a0-9ee0abccdf0a" providerId="ADAL" clId="{93D2D15A-E28F-4ABA-BB1F-9DCE96F9CE67}" dt="2020-12-30T16:54:25.690" v="833" actId="120"/>
          <ac:spMkLst>
            <pc:docMk/>
            <pc:sldMk cId="2274502034" sldId="4929"/>
            <ac:spMk id="13" creationId="{2507DA73-C2D2-46BC-952C-9230E7B9C1D1}"/>
          </ac:spMkLst>
        </pc:spChg>
        <pc:picChg chg="del mod">
          <ac:chgData name="Chris Speller" userId="0a97f007-b978-4543-a8a0-9ee0abccdf0a" providerId="ADAL" clId="{93D2D15A-E28F-4ABA-BB1F-9DCE96F9CE67}" dt="2020-12-30T16:51:06.996" v="790" actId="478"/>
          <ac:picMkLst>
            <pc:docMk/>
            <pc:sldMk cId="2274502034" sldId="4929"/>
            <ac:picMk id="12" creationId="{A78C404F-26D0-47DF-960D-A94C0B278922}"/>
          </ac:picMkLst>
        </pc:picChg>
      </pc:sldChg>
      <pc:sldChg chg="addSp delSp modSp add mod delAnim modAnim">
        <pc:chgData name="Chris Speller" userId="0a97f007-b978-4543-a8a0-9ee0abccdf0a" providerId="ADAL" clId="{93D2D15A-E28F-4ABA-BB1F-9DCE96F9CE67}" dt="2020-12-30T16:56:33.841" v="902" actId="20577"/>
        <pc:sldMkLst>
          <pc:docMk/>
          <pc:sldMk cId="28731962" sldId="4930"/>
        </pc:sldMkLst>
        <pc:spChg chg="mod">
          <ac:chgData name="Chris Speller" userId="0a97f007-b978-4543-a8a0-9ee0abccdf0a" providerId="ADAL" clId="{93D2D15A-E28F-4ABA-BB1F-9DCE96F9CE67}" dt="2020-12-30T16:54:01.660" v="817" actId="20577"/>
          <ac:spMkLst>
            <pc:docMk/>
            <pc:sldMk cId="28731962" sldId="4930"/>
            <ac:spMk id="10" creationId="{00000000-0000-0000-0000-000000000000}"/>
          </ac:spMkLst>
        </pc:spChg>
        <pc:spChg chg="mod">
          <ac:chgData name="Chris Speller" userId="0a97f007-b978-4543-a8a0-9ee0abccdf0a" providerId="ADAL" clId="{93D2D15A-E28F-4ABA-BB1F-9DCE96F9CE67}" dt="2020-12-30T16:54:04.366" v="818" actId="20577"/>
          <ac:spMkLst>
            <pc:docMk/>
            <pc:sldMk cId="28731962" sldId="4930"/>
            <ac:spMk id="11" creationId="{00000000-0000-0000-0000-000000000000}"/>
          </ac:spMkLst>
        </pc:spChg>
        <pc:spChg chg="add mod">
          <ac:chgData name="Chris Speller" userId="0a97f007-b978-4543-a8a0-9ee0abccdf0a" providerId="ADAL" clId="{93D2D15A-E28F-4ABA-BB1F-9DCE96F9CE67}" dt="2020-12-30T16:56:33.841" v="902" actId="20577"/>
          <ac:spMkLst>
            <pc:docMk/>
            <pc:sldMk cId="28731962" sldId="4930"/>
            <ac:spMk id="12" creationId="{A495424C-E66A-4431-AA37-4A9FF87D4770}"/>
          </ac:spMkLst>
        </pc:spChg>
        <pc:spChg chg="del">
          <ac:chgData name="Chris Speller" userId="0a97f007-b978-4543-a8a0-9ee0abccdf0a" providerId="ADAL" clId="{93D2D15A-E28F-4ABA-BB1F-9DCE96F9CE67}" dt="2020-12-30T16:54:30.712" v="835" actId="478"/>
          <ac:spMkLst>
            <pc:docMk/>
            <pc:sldMk cId="28731962" sldId="4930"/>
            <ac:spMk id="13" creationId="{2507DA73-C2D2-46BC-952C-9230E7B9C1D1}"/>
          </ac:spMkLst>
        </pc:spChg>
      </pc:sldChg>
      <pc:sldChg chg="addSp delSp modSp add mod delAnim modAnim">
        <pc:chgData name="Chris Speller" userId="0a97f007-b978-4543-a8a0-9ee0abccdf0a" providerId="ADAL" clId="{93D2D15A-E28F-4ABA-BB1F-9DCE96F9CE67}" dt="2020-12-30T16:59:17.073" v="1002" actId="20577"/>
        <pc:sldMkLst>
          <pc:docMk/>
          <pc:sldMk cId="732143137" sldId="4931"/>
        </pc:sldMkLst>
        <pc:spChg chg="add mod">
          <ac:chgData name="Chris Speller" userId="0a97f007-b978-4543-a8a0-9ee0abccdf0a" providerId="ADAL" clId="{93D2D15A-E28F-4ABA-BB1F-9DCE96F9CE67}" dt="2020-12-30T16:59:17.073" v="1002" actId="20577"/>
          <ac:spMkLst>
            <pc:docMk/>
            <pc:sldMk cId="732143137" sldId="4931"/>
            <ac:spMk id="12" creationId="{2D9F9481-65BB-4B9B-9776-0462AC56ECC6}"/>
          </ac:spMkLst>
        </pc:spChg>
        <pc:spChg chg="del">
          <ac:chgData name="Chris Speller" userId="0a97f007-b978-4543-a8a0-9ee0abccdf0a" providerId="ADAL" clId="{93D2D15A-E28F-4ABA-BB1F-9DCE96F9CE67}" dt="2020-12-30T16:56:47.100" v="904" actId="478"/>
          <ac:spMkLst>
            <pc:docMk/>
            <pc:sldMk cId="732143137" sldId="4931"/>
            <ac:spMk id="13" creationId="{2507DA73-C2D2-46BC-952C-9230E7B9C1D1}"/>
          </ac:spMkLst>
        </pc:spChg>
      </pc:sldChg>
      <pc:sldChg chg="addSp delSp modSp add mod delAnim modAnim">
        <pc:chgData name="Chris Speller" userId="0a97f007-b978-4543-a8a0-9ee0abccdf0a" providerId="ADAL" clId="{93D2D15A-E28F-4ABA-BB1F-9DCE96F9CE67}" dt="2020-12-30T17:44:17.062" v="1549" actId="1076"/>
        <pc:sldMkLst>
          <pc:docMk/>
          <pc:sldMk cId="4081231109" sldId="4932"/>
        </pc:sldMkLst>
        <pc:spChg chg="mod">
          <ac:chgData name="Chris Speller" userId="0a97f007-b978-4543-a8a0-9ee0abccdf0a" providerId="ADAL" clId="{93D2D15A-E28F-4ABA-BB1F-9DCE96F9CE67}" dt="2020-12-30T17:44:04.787" v="1545" actId="20577"/>
          <ac:spMkLst>
            <pc:docMk/>
            <pc:sldMk cId="4081231109" sldId="4932"/>
            <ac:spMk id="10" creationId="{00000000-0000-0000-0000-000000000000}"/>
          </ac:spMkLst>
        </pc:spChg>
        <pc:spChg chg="mod">
          <ac:chgData name="Chris Speller" userId="0a97f007-b978-4543-a8a0-9ee0abccdf0a" providerId="ADAL" clId="{93D2D15A-E28F-4ABA-BB1F-9DCE96F9CE67}" dt="2020-12-30T17:44:12.221" v="1547" actId="20577"/>
          <ac:spMkLst>
            <pc:docMk/>
            <pc:sldMk cId="4081231109" sldId="4932"/>
            <ac:spMk id="11" creationId="{00000000-0000-0000-0000-000000000000}"/>
          </ac:spMkLst>
        </pc:spChg>
        <pc:spChg chg="mod">
          <ac:chgData name="Chris Speller" userId="0a97f007-b978-4543-a8a0-9ee0abccdf0a" providerId="ADAL" clId="{93D2D15A-E28F-4ABA-BB1F-9DCE96F9CE67}" dt="2020-12-30T17:44:17.062" v="1549" actId="1076"/>
          <ac:spMkLst>
            <pc:docMk/>
            <pc:sldMk cId="4081231109" sldId="4932"/>
            <ac:spMk id="12" creationId="{2D9F9481-65BB-4B9B-9776-0462AC56ECC6}"/>
          </ac:spMkLst>
        </pc:spChg>
        <pc:picChg chg="add del mod">
          <ac:chgData name="Chris Speller" userId="0a97f007-b978-4543-a8a0-9ee0abccdf0a" providerId="ADAL" clId="{93D2D15A-E28F-4ABA-BB1F-9DCE96F9CE67}" dt="2020-12-30T17:21:51.170" v="1290" actId="478"/>
          <ac:picMkLst>
            <pc:docMk/>
            <pc:sldMk cId="4081231109" sldId="4932"/>
            <ac:picMk id="3" creationId="{05F25139-07E9-48B9-A9D7-78586DAD134A}"/>
          </ac:picMkLst>
        </pc:picChg>
        <pc:picChg chg="add del mod">
          <ac:chgData name="Chris Speller" userId="0a97f007-b978-4543-a8a0-9ee0abccdf0a" providerId="ADAL" clId="{93D2D15A-E28F-4ABA-BB1F-9DCE96F9CE67}" dt="2020-12-30T17:21:13.984" v="1287" actId="478"/>
          <ac:picMkLst>
            <pc:docMk/>
            <pc:sldMk cId="4081231109" sldId="4932"/>
            <ac:picMk id="7" creationId="{DA3BEA82-82AC-412C-9279-98E6F03E5123}"/>
          </ac:picMkLst>
        </pc:picChg>
        <pc:picChg chg="add mod">
          <ac:chgData name="Chris Speller" userId="0a97f007-b978-4543-a8a0-9ee0abccdf0a" providerId="ADAL" clId="{93D2D15A-E28F-4ABA-BB1F-9DCE96F9CE67}" dt="2020-12-30T17:44:14.773" v="1548" actId="1076"/>
          <ac:picMkLst>
            <pc:docMk/>
            <pc:sldMk cId="4081231109" sldId="4932"/>
            <ac:picMk id="14" creationId="{F57F59CE-EDB7-4F4B-BE69-E50D440ADBDF}"/>
          </ac:picMkLst>
        </pc:picChg>
        <pc:picChg chg="add del mod">
          <ac:chgData name="Chris Speller" userId="0a97f007-b978-4543-a8a0-9ee0abccdf0a" providerId="ADAL" clId="{93D2D15A-E28F-4ABA-BB1F-9DCE96F9CE67}" dt="2020-12-30T17:23:22.808" v="1302" actId="478"/>
          <ac:picMkLst>
            <pc:docMk/>
            <pc:sldMk cId="4081231109" sldId="4932"/>
            <ac:picMk id="16" creationId="{500B0019-ECB6-4F99-A408-5FBAD6C6F070}"/>
          </ac:picMkLst>
        </pc:picChg>
        <pc:picChg chg="add mod">
          <ac:chgData name="Chris Speller" userId="0a97f007-b978-4543-a8a0-9ee0abccdf0a" providerId="ADAL" clId="{93D2D15A-E28F-4ABA-BB1F-9DCE96F9CE67}" dt="2020-12-30T17:43:49.697" v="1534" actId="1076"/>
          <ac:picMkLst>
            <pc:docMk/>
            <pc:sldMk cId="4081231109" sldId="4932"/>
            <ac:picMk id="18" creationId="{2D46B18E-C49C-4DD9-A188-D5064DB6132F}"/>
          </ac:picMkLst>
        </pc:picChg>
      </pc:sldChg>
      <pc:sldChg chg="addSp delSp modSp add mod delAnim modAnim">
        <pc:chgData name="Chris Speller" userId="0a97f007-b978-4543-a8a0-9ee0abccdf0a" providerId="ADAL" clId="{93D2D15A-E28F-4ABA-BB1F-9DCE96F9CE67}" dt="2020-12-30T17:43:42.787" v="1532" actId="1076"/>
        <pc:sldMkLst>
          <pc:docMk/>
          <pc:sldMk cId="4010294788" sldId="4933"/>
        </pc:sldMkLst>
        <pc:spChg chg="mod">
          <ac:chgData name="Chris Speller" userId="0a97f007-b978-4543-a8a0-9ee0abccdf0a" providerId="ADAL" clId="{93D2D15A-E28F-4ABA-BB1F-9DCE96F9CE67}" dt="2020-12-30T17:43:25.894" v="1526" actId="6549"/>
          <ac:spMkLst>
            <pc:docMk/>
            <pc:sldMk cId="4010294788" sldId="4933"/>
            <ac:spMk id="10" creationId="{00000000-0000-0000-0000-000000000000}"/>
          </ac:spMkLst>
        </pc:spChg>
        <pc:spChg chg="mod">
          <ac:chgData name="Chris Speller" userId="0a97f007-b978-4543-a8a0-9ee0abccdf0a" providerId="ADAL" clId="{93D2D15A-E28F-4ABA-BB1F-9DCE96F9CE67}" dt="2020-12-30T17:43:37.891" v="1529" actId="20577"/>
          <ac:spMkLst>
            <pc:docMk/>
            <pc:sldMk cId="4010294788" sldId="4933"/>
            <ac:spMk id="11" creationId="{00000000-0000-0000-0000-000000000000}"/>
          </ac:spMkLst>
        </pc:spChg>
        <pc:spChg chg="mod">
          <ac:chgData name="Chris Speller" userId="0a97f007-b978-4543-a8a0-9ee0abccdf0a" providerId="ADAL" clId="{93D2D15A-E28F-4ABA-BB1F-9DCE96F9CE67}" dt="2020-12-30T17:43:42.787" v="1532" actId="1076"/>
          <ac:spMkLst>
            <pc:docMk/>
            <pc:sldMk cId="4010294788" sldId="4933"/>
            <ac:spMk id="12" creationId="{2D9F9481-65BB-4B9B-9776-0462AC56ECC6}"/>
          </ac:spMkLst>
        </pc:spChg>
        <pc:picChg chg="del mod">
          <ac:chgData name="Chris Speller" userId="0a97f007-b978-4543-a8a0-9ee0abccdf0a" providerId="ADAL" clId="{93D2D15A-E28F-4ABA-BB1F-9DCE96F9CE67}" dt="2020-12-30T17:18:41.437" v="1261" actId="478"/>
          <ac:picMkLst>
            <pc:docMk/>
            <pc:sldMk cId="4010294788" sldId="4933"/>
            <ac:picMk id="3" creationId="{05F25139-07E9-48B9-A9D7-78586DAD134A}"/>
          </ac:picMkLst>
        </pc:picChg>
        <pc:picChg chg="add del mod">
          <ac:chgData name="Chris Speller" userId="0a97f007-b978-4543-a8a0-9ee0abccdf0a" providerId="ADAL" clId="{93D2D15A-E28F-4ABA-BB1F-9DCE96F9CE67}" dt="2020-12-30T17:19:37.323" v="1270" actId="478"/>
          <ac:picMkLst>
            <pc:docMk/>
            <pc:sldMk cId="4010294788" sldId="4933"/>
            <ac:picMk id="6" creationId="{BCEBD9A4-7B1D-471D-8D5C-AFED818F4329}"/>
          </ac:picMkLst>
        </pc:picChg>
        <pc:picChg chg="add del mod">
          <ac:chgData name="Chris Speller" userId="0a97f007-b978-4543-a8a0-9ee0abccdf0a" providerId="ADAL" clId="{93D2D15A-E28F-4ABA-BB1F-9DCE96F9CE67}" dt="2020-12-30T17:35:37.313" v="1419" actId="478"/>
          <ac:picMkLst>
            <pc:docMk/>
            <pc:sldMk cId="4010294788" sldId="4933"/>
            <ac:picMk id="13" creationId="{063AA612-C787-4F81-B378-EDBA9A26F42D}"/>
          </ac:picMkLst>
        </pc:picChg>
        <pc:picChg chg="add del mod">
          <ac:chgData name="Chris Speller" userId="0a97f007-b978-4543-a8a0-9ee0abccdf0a" providerId="ADAL" clId="{93D2D15A-E28F-4ABA-BB1F-9DCE96F9CE67}" dt="2020-12-30T17:35:37.679" v="1420" actId="478"/>
          <ac:picMkLst>
            <pc:docMk/>
            <pc:sldMk cId="4010294788" sldId="4933"/>
            <ac:picMk id="14" creationId="{768D81DF-0F9F-4934-94C8-6DF7D870617D}"/>
          </ac:picMkLst>
        </pc:picChg>
        <pc:picChg chg="add mod">
          <ac:chgData name="Chris Speller" userId="0a97f007-b978-4543-a8a0-9ee0abccdf0a" providerId="ADAL" clId="{93D2D15A-E28F-4ABA-BB1F-9DCE96F9CE67}" dt="2020-12-30T17:43:39.363" v="1530" actId="1076"/>
          <ac:picMkLst>
            <pc:docMk/>
            <pc:sldMk cId="4010294788" sldId="4933"/>
            <ac:picMk id="16" creationId="{070B1066-FBFF-465E-A7D5-A38076499FCD}"/>
          </ac:picMkLst>
        </pc:picChg>
        <pc:picChg chg="add mod">
          <ac:chgData name="Chris Speller" userId="0a97f007-b978-4543-a8a0-9ee0abccdf0a" providerId="ADAL" clId="{93D2D15A-E28F-4ABA-BB1F-9DCE96F9CE67}" dt="2020-12-30T17:43:40.361" v="1531" actId="1076"/>
          <ac:picMkLst>
            <pc:docMk/>
            <pc:sldMk cId="4010294788" sldId="4933"/>
            <ac:picMk id="18" creationId="{3B055717-CC4B-4E97-9B95-331FA1A8DE9F}"/>
          </ac:picMkLst>
        </pc:picChg>
      </pc:sldChg>
      <pc:sldChg chg="addSp delSp modSp add mod delAnim modAnim">
        <pc:chgData name="Chris Speller" userId="0a97f007-b978-4543-a8a0-9ee0abccdf0a" providerId="ADAL" clId="{93D2D15A-E28F-4ABA-BB1F-9DCE96F9CE67}" dt="2020-12-30T17:44:41.053" v="1563" actId="1076"/>
        <pc:sldMkLst>
          <pc:docMk/>
          <pc:sldMk cId="3825412171" sldId="4934"/>
        </pc:sldMkLst>
        <pc:spChg chg="mod">
          <ac:chgData name="Chris Speller" userId="0a97f007-b978-4543-a8a0-9ee0abccdf0a" providerId="ADAL" clId="{93D2D15A-E28F-4ABA-BB1F-9DCE96F9CE67}" dt="2020-12-30T17:44:28.158" v="1558" actId="20577"/>
          <ac:spMkLst>
            <pc:docMk/>
            <pc:sldMk cId="3825412171" sldId="4934"/>
            <ac:spMk id="10" creationId="{00000000-0000-0000-0000-000000000000}"/>
          </ac:spMkLst>
        </pc:spChg>
        <pc:spChg chg="mod">
          <ac:chgData name="Chris Speller" userId="0a97f007-b978-4543-a8a0-9ee0abccdf0a" providerId="ADAL" clId="{93D2D15A-E28F-4ABA-BB1F-9DCE96F9CE67}" dt="2020-12-30T17:44:36.373" v="1561" actId="20577"/>
          <ac:spMkLst>
            <pc:docMk/>
            <pc:sldMk cId="3825412171" sldId="4934"/>
            <ac:spMk id="11" creationId="{00000000-0000-0000-0000-000000000000}"/>
          </ac:spMkLst>
        </pc:spChg>
        <pc:spChg chg="mod">
          <ac:chgData name="Chris Speller" userId="0a97f007-b978-4543-a8a0-9ee0abccdf0a" providerId="ADAL" clId="{93D2D15A-E28F-4ABA-BB1F-9DCE96F9CE67}" dt="2020-12-30T17:44:41.053" v="1563" actId="1076"/>
          <ac:spMkLst>
            <pc:docMk/>
            <pc:sldMk cId="3825412171" sldId="4934"/>
            <ac:spMk id="12" creationId="{2D9F9481-65BB-4B9B-9776-0462AC56ECC6}"/>
          </ac:spMkLst>
        </pc:spChg>
        <pc:picChg chg="add del mod">
          <ac:chgData name="Chris Speller" userId="0a97f007-b978-4543-a8a0-9ee0abccdf0a" providerId="ADAL" clId="{93D2D15A-E28F-4ABA-BB1F-9DCE96F9CE67}" dt="2020-12-30T17:39:57.193" v="1447" actId="478"/>
          <ac:picMkLst>
            <pc:docMk/>
            <pc:sldMk cId="3825412171" sldId="4934"/>
            <ac:picMk id="3" creationId="{EA7FE849-4735-4E31-84AD-CDDE04918506}"/>
          </ac:picMkLst>
        </pc:picChg>
        <pc:picChg chg="add del mod">
          <ac:chgData name="Chris Speller" userId="0a97f007-b978-4543-a8a0-9ee0abccdf0a" providerId="ADAL" clId="{93D2D15A-E28F-4ABA-BB1F-9DCE96F9CE67}" dt="2020-12-30T17:41:32.239" v="1456" actId="478"/>
          <ac:picMkLst>
            <pc:docMk/>
            <pc:sldMk cId="3825412171" sldId="4934"/>
            <ac:picMk id="7" creationId="{B2829FCC-99B6-45BB-BE40-B9AF6D69F42C}"/>
          </ac:picMkLst>
        </pc:picChg>
        <pc:picChg chg="del">
          <ac:chgData name="Chris Speller" userId="0a97f007-b978-4543-a8a0-9ee0abccdf0a" providerId="ADAL" clId="{93D2D15A-E28F-4ABA-BB1F-9DCE96F9CE67}" dt="2020-12-30T17:28:55.377" v="1315" actId="478"/>
          <ac:picMkLst>
            <pc:docMk/>
            <pc:sldMk cId="3825412171" sldId="4934"/>
            <ac:picMk id="13" creationId="{063AA612-C787-4F81-B378-EDBA9A26F42D}"/>
          </ac:picMkLst>
        </pc:picChg>
        <pc:picChg chg="del">
          <ac:chgData name="Chris Speller" userId="0a97f007-b978-4543-a8a0-9ee0abccdf0a" providerId="ADAL" clId="{93D2D15A-E28F-4ABA-BB1F-9DCE96F9CE67}" dt="2020-12-30T17:28:55.761" v="1316" actId="478"/>
          <ac:picMkLst>
            <pc:docMk/>
            <pc:sldMk cId="3825412171" sldId="4934"/>
            <ac:picMk id="14" creationId="{768D81DF-0F9F-4934-94C8-6DF7D870617D}"/>
          </ac:picMkLst>
        </pc:picChg>
        <pc:picChg chg="add del">
          <ac:chgData name="Chris Speller" userId="0a97f007-b978-4543-a8a0-9ee0abccdf0a" providerId="ADAL" clId="{93D2D15A-E28F-4ABA-BB1F-9DCE96F9CE67}" dt="2020-12-30T17:41:19.590" v="1449" actId="478"/>
          <ac:picMkLst>
            <pc:docMk/>
            <pc:sldMk cId="3825412171" sldId="4934"/>
            <ac:picMk id="16" creationId="{D063A330-CB71-40F3-9C49-C1AB108EA4B7}"/>
          </ac:picMkLst>
        </pc:picChg>
        <pc:picChg chg="add mod">
          <ac:chgData name="Chris Speller" userId="0a97f007-b978-4543-a8a0-9ee0abccdf0a" providerId="ADAL" clId="{93D2D15A-E28F-4ABA-BB1F-9DCE96F9CE67}" dt="2020-12-30T17:44:38.287" v="1562" actId="1076"/>
          <ac:picMkLst>
            <pc:docMk/>
            <pc:sldMk cId="3825412171" sldId="4934"/>
            <ac:picMk id="18" creationId="{07C73FFB-50D0-44CD-BC47-F822393C9A82}"/>
          </ac:picMkLst>
        </pc:picChg>
        <pc:picChg chg="add mod">
          <ac:chgData name="Chris Speller" userId="0a97f007-b978-4543-a8a0-9ee0abccdf0a" providerId="ADAL" clId="{93D2D15A-E28F-4ABA-BB1F-9DCE96F9CE67}" dt="2020-12-30T17:44:31.809" v="1559" actId="1076"/>
          <ac:picMkLst>
            <pc:docMk/>
            <pc:sldMk cId="3825412171" sldId="4934"/>
            <ac:picMk id="20" creationId="{E0A375B0-A7AA-4A10-A6E7-694F8B4125D2}"/>
          </ac:picMkLst>
        </pc:picChg>
      </pc:sldChg>
      <pc:sldChg chg="add del">
        <pc:chgData name="Chris Speller" userId="0a97f007-b978-4543-a8a0-9ee0abccdf0a" providerId="ADAL" clId="{93D2D15A-E28F-4ABA-BB1F-9DCE96F9CE67}" dt="2020-12-30T17:44:47.120" v="1564" actId="47"/>
        <pc:sldMkLst>
          <pc:docMk/>
          <pc:sldMk cId="2920114217" sldId="4935"/>
        </pc:sldMkLst>
      </pc:sldChg>
      <pc:sldChg chg="addSp delSp modSp add mod modAnim">
        <pc:chgData name="Chris Speller" userId="0a97f007-b978-4543-a8a0-9ee0abccdf0a" providerId="ADAL" clId="{93D2D15A-E28F-4ABA-BB1F-9DCE96F9CE67}" dt="2020-12-30T18:09:12.935" v="2076" actId="1076"/>
        <pc:sldMkLst>
          <pc:docMk/>
          <pc:sldMk cId="3768634458" sldId="4935"/>
        </pc:sldMkLst>
        <pc:spChg chg="mod">
          <ac:chgData name="Chris Speller" userId="0a97f007-b978-4543-a8a0-9ee0abccdf0a" providerId="ADAL" clId="{93D2D15A-E28F-4ABA-BB1F-9DCE96F9CE67}" dt="2020-12-30T18:03:22.697" v="1778" actId="20577"/>
          <ac:spMkLst>
            <pc:docMk/>
            <pc:sldMk cId="3768634458" sldId="4935"/>
            <ac:spMk id="10" creationId="{00000000-0000-0000-0000-000000000000}"/>
          </ac:spMkLst>
        </pc:spChg>
        <pc:spChg chg="mod">
          <ac:chgData name="Chris Speller" userId="0a97f007-b978-4543-a8a0-9ee0abccdf0a" providerId="ADAL" clId="{93D2D15A-E28F-4ABA-BB1F-9DCE96F9CE67}" dt="2020-12-30T18:09:10.218" v="2075"/>
          <ac:spMkLst>
            <pc:docMk/>
            <pc:sldMk cId="3768634458" sldId="4935"/>
            <ac:spMk id="11" creationId="{00000000-0000-0000-0000-000000000000}"/>
          </ac:spMkLst>
        </pc:spChg>
        <pc:spChg chg="mod">
          <ac:chgData name="Chris Speller" userId="0a97f007-b978-4543-a8a0-9ee0abccdf0a" providerId="ADAL" clId="{93D2D15A-E28F-4ABA-BB1F-9DCE96F9CE67}" dt="2020-12-30T18:09:12.935" v="2076" actId="1076"/>
          <ac:spMkLst>
            <pc:docMk/>
            <pc:sldMk cId="3768634458" sldId="4935"/>
            <ac:spMk id="13" creationId="{2507DA73-C2D2-46BC-952C-9230E7B9C1D1}"/>
          </ac:spMkLst>
        </pc:spChg>
        <pc:picChg chg="add del mod">
          <ac:chgData name="Chris Speller" userId="0a97f007-b978-4543-a8a0-9ee0abccdf0a" providerId="ADAL" clId="{93D2D15A-E28F-4ABA-BB1F-9DCE96F9CE67}" dt="2020-12-30T18:08:56.996" v="2073" actId="478"/>
          <ac:picMkLst>
            <pc:docMk/>
            <pc:sldMk cId="3768634458" sldId="4935"/>
            <ac:picMk id="12" creationId="{730932F0-410D-4874-962C-EB7A94A1150F}"/>
          </ac:picMkLst>
        </pc:picChg>
      </pc:sldChg>
      <pc:sldChg chg="modSp add mod">
        <pc:chgData name="Chris Speller" userId="0a97f007-b978-4543-a8a0-9ee0abccdf0a" providerId="ADAL" clId="{93D2D15A-E28F-4ABA-BB1F-9DCE96F9CE67}" dt="2020-12-30T18:07:01" v="2070" actId="20577"/>
        <pc:sldMkLst>
          <pc:docMk/>
          <pc:sldMk cId="2995198173" sldId="4936"/>
        </pc:sldMkLst>
        <pc:spChg chg="mod">
          <ac:chgData name="Chris Speller" userId="0a97f007-b978-4543-a8a0-9ee0abccdf0a" providerId="ADAL" clId="{93D2D15A-E28F-4ABA-BB1F-9DCE96F9CE67}" dt="2020-12-30T18:06:55.179" v="2068" actId="20577"/>
          <ac:spMkLst>
            <pc:docMk/>
            <pc:sldMk cId="2995198173" sldId="4936"/>
            <ac:spMk id="10" creationId="{00000000-0000-0000-0000-000000000000}"/>
          </ac:spMkLst>
        </pc:spChg>
        <pc:spChg chg="mod">
          <ac:chgData name="Chris Speller" userId="0a97f007-b978-4543-a8a0-9ee0abccdf0a" providerId="ADAL" clId="{93D2D15A-E28F-4ABA-BB1F-9DCE96F9CE67}" dt="2020-12-30T18:07:01" v="2070" actId="20577"/>
          <ac:spMkLst>
            <pc:docMk/>
            <pc:sldMk cId="2995198173" sldId="4936"/>
            <ac:spMk id="11" creationId="{00000000-0000-0000-0000-000000000000}"/>
          </ac:spMkLst>
        </pc:spChg>
        <pc:spChg chg="mod">
          <ac:chgData name="Chris Speller" userId="0a97f007-b978-4543-a8a0-9ee0abccdf0a" providerId="ADAL" clId="{93D2D15A-E28F-4ABA-BB1F-9DCE96F9CE67}" dt="2020-12-30T18:06:56.115" v="2069" actId="20577"/>
          <ac:spMkLst>
            <pc:docMk/>
            <pc:sldMk cId="2995198173" sldId="4936"/>
            <ac:spMk id="13" creationId="{2507DA73-C2D2-46BC-952C-9230E7B9C1D1}"/>
          </ac:spMkLst>
        </pc:spChg>
      </pc:sldChg>
      <pc:sldChg chg="delSp modSp add mod modAnim">
        <pc:chgData name="Chris Speller" userId="0a97f007-b978-4543-a8a0-9ee0abccdf0a" providerId="ADAL" clId="{93D2D15A-E28F-4ABA-BB1F-9DCE96F9CE67}" dt="2020-12-30T18:21:59.770" v="2572" actId="20577"/>
        <pc:sldMkLst>
          <pc:docMk/>
          <pc:sldMk cId="3745910740" sldId="4937"/>
        </pc:sldMkLst>
        <pc:spChg chg="mod">
          <ac:chgData name="Chris Speller" userId="0a97f007-b978-4543-a8a0-9ee0abccdf0a" providerId="ADAL" clId="{93D2D15A-E28F-4ABA-BB1F-9DCE96F9CE67}" dt="2020-12-30T18:17:48.694" v="2438" actId="20577"/>
          <ac:spMkLst>
            <pc:docMk/>
            <pc:sldMk cId="3745910740" sldId="4937"/>
            <ac:spMk id="10" creationId="{00000000-0000-0000-0000-000000000000}"/>
          </ac:spMkLst>
        </pc:spChg>
        <pc:spChg chg="mod">
          <ac:chgData name="Chris Speller" userId="0a97f007-b978-4543-a8a0-9ee0abccdf0a" providerId="ADAL" clId="{93D2D15A-E28F-4ABA-BB1F-9DCE96F9CE67}" dt="2020-12-30T18:14:33.515" v="2366"/>
          <ac:spMkLst>
            <pc:docMk/>
            <pc:sldMk cId="3745910740" sldId="4937"/>
            <ac:spMk id="11" creationId="{00000000-0000-0000-0000-000000000000}"/>
          </ac:spMkLst>
        </pc:spChg>
        <pc:spChg chg="mod">
          <ac:chgData name="Chris Speller" userId="0a97f007-b978-4543-a8a0-9ee0abccdf0a" providerId="ADAL" clId="{93D2D15A-E28F-4ABA-BB1F-9DCE96F9CE67}" dt="2020-12-30T18:21:59.770" v="2572" actId="20577"/>
          <ac:spMkLst>
            <pc:docMk/>
            <pc:sldMk cId="3745910740" sldId="4937"/>
            <ac:spMk id="13" creationId="{2507DA73-C2D2-46BC-952C-9230E7B9C1D1}"/>
          </ac:spMkLst>
        </pc:spChg>
        <pc:picChg chg="del mod">
          <ac:chgData name="Chris Speller" userId="0a97f007-b978-4543-a8a0-9ee0abccdf0a" providerId="ADAL" clId="{93D2D15A-E28F-4ABA-BB1F-9DCE96F9CE67}" dt="2020-12-30T18:15:54.739" v="2421" actId="478"/>
          <ac:picMkLst>
            <pc:docMk/>
            <pc:sldMk cId="3745910740" sldId="4937"/>
            <ac:picMk id="12" creationId="{730932F0-410D-4874-962C-EB7A94A1150F}"/>
          </ac:picMkLst>
        </pc:picChg>
      </pc:sldChg>
      <pc:sldChg chg="addSp delSp modSp add mod">
        <pc:chgData name="Chris Speller" userId="0a97f007-b978-4543-a8a0-9ee0abccdf0a" providerId="ADAL" clId="{93D2D15A-E28F-4ABA-BB1F-9DCE96F9CE67}" dt="2020-12-30T18:24:27.704" v="2625"/>
        <pc:sldMkLst>
          <pc:docMk/>
          <pc:sldMk cId="95553212" sldId="4938"/>
        </pc:sldMkLst>
        <pc:spChg chg="mod">
          <ac:chgData name="Chris Speller" userId="0a97f007-b978-4543-a8a0-9ee0abccdf0a" providerId="ADAL" clId="{93D2D15A-E28F-4ABA-BB1F-9DCE96F9CE67}" dt="2020-12-30T18:24:27.704" v="2625"/>
          <ac:spMkLst>
            <pc:docMk/>
            <pc:sldMk cId="95553212" sldId="4938"/>
            <ac:spMk id="10" creationId="{00000000-0000-0000-0000-000000000000}"/>
          </ac:spMkLst>
        </pc:spChg>
        <pc:spChg chg="mod">
          <ac:chgData name="Chris Speller" userId="0a97f007-b978-4543-a8a0-9ee0abccdf0a" providerId="ADAL" clId="{93D2D15A-E28F-4ABA-BB1F-9DCE96F9CE67}" dt="2020-12-30T18:18:44.908" v="2463" actId="20577"/>
          <ac:spMkLst>
            <pc:docMk/>
            <pc:sldMk cId="95553212" sldId="4938"/>
            <ac:spMk id="11" creationId="{00000000-0000-0000-0000-000000000000}"/>
          </ac:spMkLst>
        </pc:spChg>
        <pc:spChg chg="mod">
          <ac:chgData name="Chris Speller" userId="0a97f007-b978-4543-a8a0-9ee0abccdf0a" providerId="ADAL" clId="{93D2D15A-E28F-4ABA-BB1F-9DCE96F9CE67}" dt="2020-12-30T18:23:22.031" v="2602" actId="20577"/>
          <ac:spMkLst>
            <pc:docMk/>
            <pc:sldMk cId="95553212" sldId="4938"/>
            <ac:spMk id="13" creationId="{2507DA73-C2D2-46BC-952C-9230E7B9C1D1}"/>
          </ac:spMkLst>
        </pc:spChg>
        <pc:picChg chg="add del mod">
          <ac:chgData name="Chris Speller" userId="0a97f007-b978-4543-a8a0-9ee0abccdf0a" providerId="ADAL" clId="{93D2D15A-E28F-4ABA-BB1F-9DCE96F9CE67}" dt="2020-12-30T18:20:43.891" v="2555" actId="478"/>
          <ac:picMkLst>
            <pc:docMk/>
            <pc:sldMk cId="95553212" sldId="4938"/>
            <ac:picMk id="12" creationId="{7C788632-1F2A-4A29-97C5-15C52A5C4C11}"/>
          </ac:picMkLst>
        </pc:picChg>
      </pc:sldChg>
      <pc:sldChg chg="addSp delSp modSp add mod modAnim">
        <pc:chgData name="Chris Speller" userId="0a97f007-b978-4543-a8a0-9ee0abccdf0a" providerId="ADAL" clId="{93D2D15A-E28F-4ABA-BB1F-9DCE96F9CE67}" dt="2020-12-30T18:30:10.417" v="3127" actId="478"/>
        <pc:sldMkLst>
          <pc:docMk/>
          <pc:sldMk cId="2947565715" sldId="4939"/>
        </pc:sldMkLst>
        <pc:spChg chg="mod">
          <ac:chgData name="Chris Speller" userId="0a97f007-b978-4543-a8a0-9ee0abccdf0a" providerId="ADAL" clId="{93D2D15A-E28F-4ABA-BB1F-9DCE96F9CE67}" dt="2020-12-30T18:28:18.221" v="2917" actId="20577"/>
          <ac:spMkLst>
            <pc:docMk/>
            <pc:sldMk cId="2947565715" sldId="4939"/>
            <ac:spMk id="10" creationId="{00000000-0000-0000-0000-000000000000}"/>
          </ac:spMkLst>
        </pc:spChg>
        <pc:spChg chg="mod">
          <ac:chgData name="Chris Speller" userId="0a97f007-b978-4543-a8a0-9ee0abccdf0a" providerId="ADAL" clId="{93D2D15A-E28F-4ABA-BB1F-9DCE96F9CE67}" dt="2020-12-30T18:27:51.538" v="2861" actId="20577"/>
          <ac:spMkLst>
            <pc:docMk/>
            <pc:sldMk cId="2947565715" sldId="4939"/>
            <ac:spMk id="11" creationId="{00000000-0000-0000-0000-000000000000}"/>
          </ac:spMkLst>
        </pc:spChg>
        <pc:spChg chg="mod">
          <ac:chgData name="Chris Speller" userId="0a97f007-b978-4543-a8a0-9ee0abccdf0a" providerId="ADAL" clId="{93D2D15A-E28F-4ABA-BB1F-9DCE96F9CE67}" dt="2020-12-30T18:30:08.029" v="3126" actId="20577"/>
          <ac:spMkLst>
            <pc:docMk/>
            <pc:sldMk cId="2947565715" sldId="4939"/>
            <ac:spMk id="13" creationId="{2507DA73-C2D2-46BC-952C-9230E7B9C1D1}"/>
          </ac:spMkLst>
        </pc:spChg>
        <pc:picChg chg="add del mod">
          <ac:chgData name="Chris Speller" userId="0a97f007-b978-4543-a8a0-9ee0abccdf0a" providerId="ADAL" clId="{93D2D15A-E28F-4ABA-BB1F-9DCE96F9CE67}" dt="2020-12-30T18:30:10.417" v="3127" actId="478"/>
          <ac:picMkLst>
            <pc:docMk/>
            <pc:sldMk cId="2947565715" sldId="4939"/>
            <ac:picMk id="3" creationId="{89D61344-2317-47B4-91EB-B5E81C262785}"/>
          </ac:picMkLst>
        </pc:picChg>
      </pc:sldChg>
      <pc:sldChg chg="modSp add mod modAnim">
        <pc:chgData name="Chris Speller" userId="0a97f007-b978-4543-a8a0-9ee0abccdf0a" providerId="ADAL" clId="{93D2D15A-E28F-4ABA-BB1F-9DCE96F9CE67}" dt="2020-12-30T18:42:32.309" v="3466" actId="1076"/>
        <pc:sldMkLst>
          <pc:docMk/>
          <pc:sldMk cId="77156946" sldId="4940"/>
        </pc:sldMkLst>
        <pc:spChg chg="mod">
          <ac:chgData name="Chris Speller" userId="0a97f007-b978-4543-a8a0-9ee0abccdf0a" providerId="ADAL" clId="{93D2D15A-E28F-4ABA-BB1F-9DCE96F9CE67}" dt="2020-12-30T18:42:24.863" v="3463" actId="20577"/>
          <ac:spMkLst>
            <pc:docMk/>
            <pc:sldMk cId="77156946" sldId="4940"/>
            <ac:spMk id="10" creationId="{00000000-0000-0000-0000-000000000000}"/>
          </ac:spMkLst>
        </pc:spChg>
        <pc:spChg chg="mod">
          <ac:chgData name="Chris Speller" userId="0a97f007-b978-4543-a8a0-9ee0abccdf0a" providerId="ADAL" clId="{93D2D15A-E28F-4ABA-BB1F-9DCE96F9CE67}" dt="2020-12-30T18:42:26.933" v="3464" actId="20577"/>
          <ac:spMkLst>
            <pc:docMk/>
            <pc:sldMk cId="77156946" sldId="4940"/>
            <ac:spMk id="11" creationId="{00000000-0000-0000-0000-000000000000}"/>
          </ac:spMkLst>
        </pc:spChg>
        <pc:spChg chg="mod">
          <ac:chgData name="Chris Speller" userId="0a97f007-b978-4543-a8a0-9ee0abccdf0a" providerId="ADAL" clId="{93D2D15A-E28F-4ABA-BB1F-9DCE96F9CE67}" dt="2020-12-30T18:42:32.309" v="3466" actId="1076"/>
          <ac:spMkLst>
            <pc:docMk/>
            <pc:sldMk cId="77156946" sldId="4940"/>
            <ac:spMk id="13" creationId="{2507DA73-C2D2-46BC-952C-9230E7B9C1D1}"/>
          </ac:spMkLst>
        </pc:spChg>
      </pc:sldChg>
      <pc:sldChg chg="modSp add mod">
        <pc:chgData name="Chris Speller" userId="0a97f007-b978-4543-a8a0-9ee0abccdf0a" providerId="ADAL" clId="{93D2D15A-E28F-4ABA-BB1F-9DCE96F9CE67}" dt="2020-12-30T18:43:15.297" v="3478" actId="6549"/>
        <pc:sldMkLst>
          <pc:docMk/>
          <pc:sldMk cId="228238049" sldId="4941"/>
        </pc:sldMkLst>
        <pc:spChg chg="mod">
          <ac:chgData name="Chris Speller" userId="0a97f007-b978-4543-a8a0-9ee0abccdf0a" providerId="ADAL" clId="{93D2D15A-E28F-4ABA-BB1F-9DCE96F9CE67}" dt="2020-12-30T18:42:35.734" v="3467" actId="20577"/>
          <ac:spMkLst>
            <pc:docMk/>
            <pc:sldMk cId="228238049" sldId="4941"/>
            <ac:spMk id="10" creationId="{00000000-0000-0000-0000-000000000000}"/>
          </ac:spMkLst>
        </pc:spChg>
        <pc:spChg chg="mod">
          <ac:chgData name="Chris Speller" userId="0a97f007-b978-4543-a8a0-9ee0abccdf0a" providerId="ADAL" clId="{93D2D15A-E28F-4ABA-BB1F-9DCE96F9CE67}" dt="2020-12-30T18:42:37.693" v="3468" actId="20577"/>
          <ac:spMkLst>
            <pc:docMk/>
            <pc:sldMk cId="228238049" sldId="4941"/>
            <ac:spMk id="11" creationId="{00000000-0000-0000-0000-000000000000}"/>
          </ac:spMkLst>
        </pc:spChg>
        <pc:spChg chg="mod">
          <ac:chgData name="Chris Speller" userId="0a97f007-b978-4543-a8a0-9ee0abccdf0a" providerId="ADAL" clId="{93D2D15A-E28F-4ABA-BB1F-9DCE96F9CE67}" dt="2020-12-30T18:43:15.297" v="3478" actId="6549"/>
          <ac:spMkLst>
            <pc:docMk/>
            <pc:sldMk cId="228238049" sldId="4941"/>
            <ac:spMk id="13" creationId="{2507DA73-C2D2-46BC-952C-9230E7B9C1D1}"/>
          </ac:spMkLst>
        </pc:spChg>
      </pc:sldChg>
      <pc:sldChg chg="modSp add mod">
        <pc:chgData name="Chris Speller" userId="0a97f007-b978-4543-a8a0-9ee0abccdf0a" providerId="ADAL" clId="{93D2D15A-E28F-4ABA-BB1F-9DCE96F9CE67}" dt="2020-12-30T18:43:01.219" v="3476" actId="20577"/>
        <pc:sldMkLst>
          <pc:docMk/>
          <pc:sldMk cId="2117594535" sldId="4942"/>
        </pc:sldMkLst>
        <pc:spChg chg="mod">
          <ac:chgData name="Chris Speller" userId="0a97f007-b978-4543-a8a0-9ee0abccdf0a" providerId="ADAL" clId="{93D2D15A-E28F-4ABA-BB1F-9DCE96F9CE67}" dt="2020-12-30T18:42:49.477" v="3471" actId="20577"/>
          <ac:spMkLst>
            <pc:docMk/>
            <pc:sldMk cId="2117594535" sldId="4942"/>
            <ac:spMk id="10" creationId="{00000000-0000-0000-0000-000000000000}"/>
          </ac:spMkLst>
        </pc:spChg>
        <pc:spChg chg="mod">
          <ac:chgData name="Chris Speller" userId="0a97f007-b978-4543-a8a0-9ee0abccdf0a" providerId="ADAL" clId="{93D2D15A-E28F-4ABA-BB1F-9DCE96F9CE67}" dt="2020-12-30T18:42:51.348" v="3472" actId="20577"/>
          <ac:spMkLst>
            <pc:docMk/>
            <pc:sldMk cId="2117594535" sldId="4942"/>
            <ac:spMk id="11" creationId="{00000000-0000-0000-0000-000000000000}"/>
          </ac:spMkLst>
        </pc:spChg>
        <pc:spChg chg="mod">
          <ac:chgData name="Chris Speller" userId="0a97f007-b978-4543-a8a0-9ee0abccdf0a" providerId="ADAL" clId="{93D2D15A-E28F-4ABA-BB1F-9DCE96F9CE67}" dt="2020-12-30T18:43:01.219" v="3476" actId="20577"/>
          <ac:spMkLst>
            <pc:docMk/>
            <pc:sldMk cId="2117594535" sldId="4942"/>
            <ac:spMk id="13" creationId="{2507DA73-C2D2-46BC-952C-9230E7B9C1D1}"/>
          </ac:spMkLst>
        </pc:spChg>
      </pc:sldChg>
      <pc:sldChg chg="modSp add">
        <pc:chgData name="Chris Speller" userId="0a97f007-b978-4543-a8a0-9ee0abccdf0a" providerId="ADAL" clId="{93D2D15A-E28F-4ABA-BB1F-9DCE96F9CE67}" dt="2020-12-30T18:43:24.430" v="3480" actId="6549"/>
        <pc:sldMkLst>
          <pc:docMk/>
          <pc:sldMk cId="3370547083" sldId="4943"/>
        </pc:sldMkLst>
        <pc:spChg chg="mod">
          <ac:chgData name="Chris Speller" userId="0a97f007-b978-4543-a8a0-9ee0abccdf0a" providerId="ADAL" clId="{93D2D15A-E28F-4ABA-BB1F-9DCE96F9CE67}" dt="2020-12-30T18:43:24.430" v="3480" actId="6549"/>
          <ac:spMkLst>
            <pc:docMk/>
            <pc:sldMk cId="3370547083" sldId="4943"/>
            <ac:spMk id="13" creationId="{2507DA73-C2D2-46BC-952C-9230E7B9C1D1}"/>
          </ac:spMkLst>
        </pc:spChg>
      </pc:sldChg>
      <pc:sldChg chg="modSp add mod modAnim">
        <pc:chgData name="Chris Speller" userId="0a97f007-b978-4543-a8a0-9ee0abccdf0a" providerId="ADAL" clId="{93D2D15A-E28F-4ABA-BB1F-9DCE96F9CE67}" dt="2020-12-30T18:47:25.392" v="3645" actId="122"/>
        <pc:sldMkLst>
          <pc:docMk/>
          <pc:sldMk cId="1178883691" sldId="4944"/>
        </pc:sldMkLst>
        <pc:spChg chg="mod">
          <ac:chgData name="Chris Speller" userId="0a97f007-b978-4543-a8a0-9ee0abccdf0a" providerId="ADAL" clId="{93D2D15A-E28F-4ABA-BB1F-9DCE96F9CE67}" dt="2020-12-30T18:47:00.653" v="3620" actId="20577"/>
          <ac:spMkLst>
            <pc:docMk/>
            <pc:sldMk cId="1178883691" sldId="4944"/>
            <ac:spMk id="10" creationId="{00000000-0000-0000-0000-000000000000}"/>
          </ac:spMkLst>
        </pc:spChg>
        <pc:spChg chg="mod">
          <ac:chgData name="Chris Speller" userId="0a97f007-b978-4543-a8a0-9ee0abccdf0a" providerId="ADAL" clId="{93D2D15A-E28F-4ABA-BB1F-9DCE96F9CE67}" dt="2020-12-30T18:47:08.988" v="3626" actId="20577"/>
          <ac:spMkLst>
            <pc:docMk/>
            <pc:sldMk cId="1178883691" sldId="4944"/>
            <ac:spMk id="11" creationId="{00000000-0000-0000-0000-000000000000}"/>
          </ac:spMkLst>
        </pc:spChg>
        <pc:spChg chg="mod">
          <ac:chgData name="Chris Speller" userId="0a97f007-b978-4543-a8a0-9ee0abccdf0a" providerId="ADAL" clId="{93D2D15A-E28F-4ABA-BB1F-9DCE96F9CE67}" dt="2020-12-30T18:47:25.392" v="3645" actId="122"/>
          <ac:spMkLst>
            <pc:docMk/>
            <pc:sldMk cId="1178883691" sldId="4944"/>
            <ac:spMk id="13" creationId="{2507DA73-C2D2-46BC-952C-9230E7B9C1D1}"/>
          </ac:spMkLst>
        </pc:spChg>
      </pc:sldChg>
      <pc:sldChg chg="modSp add mod">
        <pc:chgData name="Chris Speller" userId="0a97f007-b978-4543-a8a0-9ee0abccdf0a" providerId="ADAL" clId="{93D2D15A-E28F-4ABA-BB1F-9DCE96F9CE67}" dt="2020-12-30T18:49:39.497" v="3775" actId="20577"/>
        <pc:sldMkLst>
          <pc:docMk/>
          <pc:sldMk cId="4275972162" sldId="4945"/>
        </pc:sldMkLst>
        <pc:spChg chg="mod">
          <ac:chgData name="Chris Speller" userId="0a97f007-b978-4543-a8a0-9ee0abccdf0a" providerId="ADAL" clId="{93D2D15A-E28F-4ABA-BB1F-9DCE96F9CE67}" dt="2020-12-30T18:48:46.666" v="3704" actId="20577"/>
          <ac:spMkLst>
            <pc:docMk/>
            <pc:sldMk cId="4275972162" sldId="4945"/>
            <ac:spMk id="10" creationId="{00000000-0000-0000-0000-000000000000}"/>
          </ac:spMkLst>
        </pc:spChg>
        <pc:spChg chg="mod">
          <ac:chgData name="Chris Speller" userId="0a97f007-b978-4543-a8a0-9ee0abccdf0a" providerId="ADAL" clId="{93D2D15A-E28F-4ABA-BB1F-9DCE96F9CE67}" dt="2020-12-30T18:49:14.909" v="3741" actId="20577"/>
          <ac:spMkLst>
            <pc:docMk/>
            <pc:sldMk cId="4275972162" sldId="4945"/>
            <ac:spMk id="11" creationId="{00000000-0000-0000-0000-000000000000}"/>
          </ac:spMkLst>
        </pc:spChg>
        <pc:spChg chg="mod">
          <ac:chgData name="Chris Speller" userId="0a97f007-b978-4543-a8a0-9ee0abccdf0a" providerId="ADAL" clId="{93D2D15A-E28F-4ABA-BB1F-9DCE96F9CE67}" dt="2020-12-30T18:49:39.497" v="3775" actId="20577"/>
          <ac:spMkLst>
            <pc:docMk/>
            <pc:sldMk cId="4275972162" sldId="4945"/>
            <ac:spMk id="13" creationId="{2507DA73-C2D2-46BC-952C-9230E7B9C1D1}"/>
          </ac:spMkLst>
        </pc:spChg>
      </pc:sldChg>
      <pc:sldChg chg="add del">
        <pc:chgData name="Chris Speller" userId="0a97f007-b978-4543-a8a0-9ee0abccdf0a" providerId="ADAL" clId="{93D2D15A-E28F-4ABA-BB1F-9DCE96F9CE67}" dt="2020-12-30T18:48:07.648" v="3672"/>
        <pc:sldMkLst>
          <pc:docMk/>
          <pc:sldMk cId="2924591952" sldId="4946"/>
        </pc:sldMkLst>
      </pc:sldChg>
      <pc:sldChg chg="modSp add">
        <pc:chgData name="Chris Speller" userId="0a97f007-b978-4543-a8a0-9ee0abccdf0a" providerId="ADAL" clId="{93D2D15A-E28F-4ABA-BB1F-9DCE96F9CE67}" dt="2020-12-30T18:50:39.797" v="3787" actId="20577"/>
        <pc:sldMkLst>
          <pc:docMk/>
          <pc:sldMk cId="3059688496" sldId="4946"/>
        </pc:sldMkLst>
        <pc:spChg chg="mod">
          <ac:chgData name="Chris Speller" userId="0a97f007-b978-4543-a8a0-9ee0abccdf0a" providerId="ADAL" clId="{93D2D15A-E28F-4ABA-BB1F-9DCE96F9CE67}" dt="2020-12-30T18:50:10.631" v="3781" actId="20577"/>
          <ac:spMkLst>
            <pc:docMk/>
            <pc:sldMk cId="3059688496" sldId="4946"/>
            <ac:spMk id="10" creationId="{00000000-0000-0000-0000-000000000000}"/>
          </ac:spMkLst>
        </pc:spChg>
        <pc:spChg chg="mod">
          <ac:chgData name="Chris Speller" userId="0a97f007-b978-4543-a8a0-9ee0abccdf0a" providerId="ADAL" clId="{93D2D15A-E28F-4ABA-BB1F-9DCE96F9CE67}" dt="2020-12-30T18:50:29.126" v="3784" actId="20577"/>
          <ac:spMkLst>
            <pc:docMk/>
            <pc:sldMk cId="3059688496" sldId="4946"/>
            <ac:spMk id="11" creationId="{00000000-0000-0000-0000-000000000000}"/>
          </ac:spMkLst>
        </pc:spChg>
        <pc:spChg chg="mod">
          <ac:chgData name="Chris Speller" userId="0a97f007-b978-4543-a8a0-9ee0abccdf0a" providerId="ADAL" clId="{93D2D15A-E28F-4ABA-BB1F-9DCE96F9CE67}" dt="2020-12-30T18:50:39.797" v="3787" actId="20577"/>
          <ac:spMkLst>
            <pc:docMk/>
            <pc:sldMk cId="3059688496" sldId="4946"/>
            <ac:spMk id="13" creationId="{2507DA73-C2D2-46BC-952C-9230E7B9C1D1}"/>
          </ac:spMkLst>
        </pc:spChg>
      </pc:sldChg>
      <pc:sldChg chg="modSp add mod">
        <pc:chgData name="Chris Speller" userId="0a97f007-b978-4543-a8a0-9ee0abccdf0a" providerId="ADAL" clId="{93D2D15A-E28F-4ABA-BB1F-9DCE96F9CE67}" dt="2020-12-30T18:52:17.104" v="3840" actId="403"/>
        <pc:sldMkLst>
          <pc:docMk/>
          <pc:sldMk cId="3635563181" sldId="4947"/>
        </pc:sldMkLst>
        <pc:spChg chg="mod">
          <ac:chgData name="Chris Speller" userId="0a97f007-b978-4543-a8a0-9ee0abccdf0a" providerId="ADAL" clId="{93D2D15A-E28F-4ABA-BB1F-9DCE96F9CE67}" dt="2020-12-30T18:52:09.929" v="3835" actId="403"/>
          <ac:spMkLst>
            <pc:docMk/>
            <pc:sldMk cId="3635563181" sldId="4947"/>
            <ac:spMk id="10" creationId="{00000000-0000-0000-0000-000000000000}"/>
          </ac:spMkLst>
        </pc:spChg>
        <pc:spChg chg="mod">
          <ac:chgData name="Chris Speller" userId="0a97f007-b978-4543-a8a0-9ee0abccdf0a" providerId="ADAL" clId="{93D2D15A-E28F-4ABA-BB1F-9DCE96F9CE67}" dt="2020-12-30T18:52:12.054" v="3837" actId="403"/>
          <ac:spMkLst>
            <pc:docMk/>
            <pc:sldMk cId="3635563181" sldId="4947"/>
            <ac:spMk id="11" creationId="{00000000-0000-0000-0000-000000000000}"/>
          </ac:spMkLst>
        </pc:spChg>
        <pc:spChg chg="mod">
          <ac:chgData name="Chris Speller" userId="0a97f007-b978-4543-a8a0-9ee0abccdf0a" providerId="ADAL" clId="{93D2D15A-E28F-4ABA-BB1F-9DCE96F9CE67}" dt="2020-12-30T18:52:17.104" v="3840" actId="403"/>
          <ac:spMkLst>
            <pc:docMk/>
            <pc:sldMk cId="3635563181" sldId="4947"/>
            <ac:spMk id="13" creationId="{2507DA73-C2D2-46BC-952C-9230E7B9C1D1}"/>
          </ac:spMkLst>
        </pc:spChg>
      </pc:sldChg>
      <pc:sldChg chg="modSp add mod">
        <pc:chgData name="Chris Speller" userId="0a97f007-b978-4543-a8a0-9ee0abccdf0a" providerId="ADAL" clId="{93D2D15A-E28F-4ABA-BB1F-9DCE96F9CE67}" dt="2020-12-30T18:52:35.472" v="3861" actId="20577"/>
        <pc:sldMkLst>
          <pc:docMk/>
          <pc:sldMk cId="2678659458" sldId="4948"/>
        </pc:sldMkLst>
        <pc:spChg chg="mod">
          <ac:chgData name="Chris Speller" userId="0a97f007-b978-4543-a8a0-9ee0abccdf0a" providerId="ADAL" clId="{93D2D15A-E28F-4ABA-BB1F-9DCE96F9CE67}" dt="2020-12-30T18:52:35.472" v="3861" actId="20577"/>
          <ac:spMkLst>
            <pc:docMk/>
            <pc:sldMk cId="2678659458" sldId="4948"/>
            <ac:spMk id="10" creationId="{00000000-0000-0000-0000-000000000000}"/>
          </ac:spMkLst>
        </pc:spChg>
        <pc:spChg chg="mod">
          <ac:chgData name="Chris Speller" userId="0a97f007-b978-4543-a8a0-9ee0abccdf0a" providerId="ADAL" clId="{93D2D15A-E28F-4ABA-BB1F-9DCE96F9CE67}" dt="2020-12-30T18:52:23.054" v="3844" actId="403"/>
          <ac:spMkLst>
            <pc:docMk/>
            <pc:sldMk cId="2678659458" sldId="4948"/>
            <ac:spMk id="11" creationId="{00000000-0000-0000-0000-000000000000}"/>
          </ac:spMkLst>
        </pc:spChg>
        <pc:spChg chg="mod">
          <ac:chgData name="Chris Speller" userId="0a97f007-b978-4543-a8a0-9ee0abccdf0a" providerId="ADAL" clId="{93D2D15A-E28F-4ABA-BB1F-9DCE96F9CE67}" dt="2020-12-30T18:52:26.344" v="3847" actId="403"/>
          <ac:spMkLst>
            <pc:docMk/>
            <pc:sldMk cId="2678659458" sldId="4948"/>
            <ac:spMk id="13" creationId="{2507DA73-C2D2-46BC-952C-9230E7B9C1D1}"/>
          </ac:spMkLst>
        </pc:spChg>
      </pc:sldChg>
      <pc:sldChg chg="modSp add mod">
        <pc:chgData name="Chris Speller" userId="0a97f007-b978-4543-a8a0-9ee0abccdf0a" providerId="ADAL" clId="{93D2D15A-E28F-4ABA-BB1F-9DCE96F9CE67}" dt="2020-12-30T18:54:56.532" v="3891" actId="20577"/>
        <pc:sldMkLst>
          <pc:docMk/>
          <pc:sldMk cId="435074030" sldId="4949"/>
        </pc:sldMkLst>
        <pc:spChg chg="mod">
          <ac:chgData name="Chris Speller" userId="0a97f007-b978-4543-a8a0-9ee0abccdf0a" providerId="ADAL" clId="{93D2D15A-E28F-4ABA-BB1F-9DCE96F9CE67}" dt="2020-12-30T18:54:56.532" v="3891" actId="20577"/>
          <ac:spMkLst>
            <pc:docMk/>
            <pc:sldMk cId="435074030" sldId="4949"/>
            <ac:spMk id="10" creationId="{00000000-0000-0000-0000-000000000000}"/>
          </ac:spMkLst>
        </pc:spChg>
        <pc:spChg chg="mod">
          <ac:chgData name="Chris Speller" userId="0a97f007-b978-4543-a8a0-9ee0abccdf0a" providerId="ADAL" clId="{93D2D15A-E28F-4ABA-BB1F-9DCE96F9CE67}" dt="2020-12-30T18:53:07.144" v="3872"/>
          <ac:spMkLst>
            <pc:docMk/>
            <pc:sldMk cId="435074030" sldId="4949"/>
            <ac:spMk id="11" creationId="{00000000-0000-0000-0000-000000000000}"/>
          </ac:spMkLst>
        </pc:spChg>
        <pc:spChg chg="mod">
          <ac:chgData name="Chris Speller" userId="0a97f007-b978-4543-a8a0-9ee0abccdf0a" providerId="ADAL" clId="{93D2D15A-E28F-4ABA-BB1F-9DCE96F9CE67}" dt="2020-12-30T18:53:11.483" v="3882" actId="20577"/>
          <ac:spMkLst>
            <pc:docMk/>
            <pc:sldMk cId="435074030" sldId="4949"/>
            <ac:spMk id="13" creationId="{2507DA73-C2D2-46BC-952C-9230E7B9C1D1}"/>
          </ac:spMkLst>
        </pc:spChg>
      </pc:sldChg>
      <pc:sldChg chg="add del">
        <pc:chgData name="Chris Speller" userId="0a97f007-b978-4543-a8a0-9ee0abccdf0a" providerId="ADAL" clId="{93D2D15A-E28F-4ABA-BB1F-9DCE96F9CE67}" dt="2020-12-30T18:52:28.576" v="3849"/>
        <pc:sldMkLst>
          <pc:docMk/>
          <pc:sldMk cId="2217396940" sldId="4949"/>
        </pc:sldMkLst>
      </pc:sldChg>
      <pc:sldChg chg="modSp add del mod">
        <pc:chgData name="Chris Speller" userId="0a97f007-b978-4543-a8a0-9ee0abccdf0a" providerId="ADAL" clId="{93D2D15A-E28F-4ABA-BB1F-9DCE96F9CE67}" dt="2020-12-30T19:00:14.617" v="3981" actId="47"/>
        <pc:sldMkLst>
          <pc:docMk/>
          <pc:sldMk cId="286855713" sldId="4950"/>
        </pc:sldMkLst>
        <pc:spChg chg="mod">
          <ac:chgData name="Chris Speller" userId="0a97f007-b978-4543-a8a0-9ee0abccdf0a" providerId="ADAL" clId="{93D2D15A-E28F-4ABA-BB1F-9DCE96F9CE67}" dt="2020-12-30T18:57:47.939" v="3930" actId="20577"/>
          <ac:spMkLst>
            <pc:docMk/>
            <pc:sldMk cId="286855713" sldId="4950"/>
            <ac:spMk id="10" creationId="{00000000-0000-0000-0000-000000000000}"/>
          </ac:spMkLst>
        </pc:spChg>
        <pc:spChg chg="mod">
          <ac:chgData name="Chris Speller" userId="0a97f007-b978-4543-a8a0-9ee0abccdf0a" providerId="ADAL" clId="{93D2D15A-E28F-4ABA-BB1F-9DCE96F9CE67}" dt="2020-12-30T18:56:14.997" v="3894"/>
          <ac:spMkLst>
            <pc:docMk/>
            <pc:sldMk cId="286855713" sldId="4950"/>
            <ac:spMk id="11" creationId="{00000000-0000-0000-0000-000000000000}"/>
          </ac:spMkLst>
        </pc:spChg>
        <pc:spChg chg="mod">
          <ac:chgData name="Chris Speller" userId="0a97f007-b978-4543-a8a0-9ee0abccdf0a" providerId="ADAL" clId="{93D2D15A-E28F-4ABA-BB1F-9DCE96F9CE67}" dt="2020-12-30T18:58:06.970" v="3939" actId="20577"/>
          <ac:spMkLst>
            <pc:docMk/>
            <pc:sldMk cId="286855713" sldId="4950"/>
            <ac:spMk id="13" creationId="{2507DA73-C2D2-46BC-952C-9230E7B9C1D1}"/>
          </ac:spMkLst>
        </pc:spChg>
      </pc:sldChg>
      <pc:sldChg chg="modSp add mod">
        <pc:chgData name="Chris Speller" userId="0a97f007-b978-4543-a8a0-9ee0abccdf0a" providerId="ADAL" clId="{93D2D15A-E28F-4ABA-BB1F-9DCE96F9CE67}" dt="2020-12-30T19:02:38.716" v="4049" actId="20577"/>
        <pc:sldMkLst>
          <pc:docMk/>
          <pc:sldMk cId="527328072" sldId="4951"/>
        </pc:sldMkLst>
        <pc:spChg chg="mod">
          <ac:chgData name="Chris Speller" userId="0a97f007-b978-4543-a8a0-9ee0abccdf0a" providerId="ADAL" clId="{93D2D15A-E28F-4ABA-BB1F-9DCE96F9CE67}" dt="2020-12-30T19:00:07.376" v="3979" actId="6549"/>
          <ac:spMkLst>
            <pc:docMk/>
            <pc:sldMk cId="527328072" sldId="4951"/>
            <ac:spMk id="10" creationId="{00000000-0000-0000-0000-000000000000}"/>
          </ac:spMkLst>
        </pc:spChg>
        <pc:spChg chg="mod">
          <ac:chgData name="Chris Speller" userId="0a97f007-b978-4543-a8a0-9ee0abccdf0a" providerId="ADAL" clId="{93D2D15A-E28F-4ABA-BB1F-9DCE96F9CE67}" dt="2020-12-30T19:02:31.031" v="4044" actId="20577"/>
          <ac:spMkLst>
            <pc:docMk/>
            <pc:sldMk cId="527328072" sldId="4951"/>
            <ac:spMk id="11" creationId="{00000000-0000-0000-0000-000000000000}"/>
          </ac:spMkLst>
        </pc:spChg>
        <pc:spChg chg="mod">
          <ac:chgData name="Chris Speller" userId="0a97f007-b978-4543-a8a0-9ee0abccdf0a" providerId="ADAL" clId="{93D2D15A-E28F-4ABA-BB1F-9DCE96F9CE67}" dt="2020-12-30T19:02:38.716" v="4049" actId="20577"/>
          <ac:spMkLst>
            <pc:docMk/>
            <pc:sldMk cId="527328072" sldId="4951"/>
            <ac:spMk id="13" creationId="{2507DA73-C2D2-46BC-952C-9230E7B9C1D1}"/>
          </ac:spMkLst>
        </pc:spChg>
      </pc:sldChg>
      <pc:sldChg chg="modSp add">
        <pc:chgData name="Chris Speller" userId="0a97f007-b978-4543-a8a0-9ee0abccdf0a" providerId="ADAL" clId="{93D2D15A-E28F-4ABA-BB1F-9DCE96F9CE67}" dt="2020-12-30T19:03:20.452" v="4062" actId="6549"/>
        <pc:sldMkLst>
          <pc:docMk/>
          <pc:sldMk cId="4174478582" sldId="4952"/>
        </pc:sldMkLst>
        <pc:spChg chg="mod">
          <ac:chgData name="Chris Speller" userId="0a97f007-b978-4543-a8a0-9ee0abccdf0a" providerId="ADAL" clId="{93D2D15A-E28F-4ABA-BB1F-9DCE96F9CE67}" dt="2020-12-30T19:00:24.680" v="3990" actId="20577"/>
          <ac:spMkLst>
            <pc:docMk/>
            <pc:sldMk cId="4174478582" sldId="4952"/>
            <ac:spMk id="10" creationId="{00000000-0000-0000-0000-000000000000}"/>
          </ac:spMkLst>
        </pc:spChg>
        <pc:spChg chg="mod">
          <ac:chgData name="Chris Speller" userId="0a97f007-b978-4543-a8a0-9ee0abccdf0a" providerId="ADAL" clId="{93D2D15A-E28F-4ABA-BB1F-9DCE96F9CE67}" dt="2020-12-30T19:03:03.761" v="4055" actId="6549"/>
          <ac:spMkLst>
            <pc:docMk/>
            <pc:sldMk cId="4174478582" sldId="4952"/>
            <ac:spMk id="11" creationId="{00000000-0000-0000-0000-000000000000}"/>
          </ac:spMkLst>
        </pc:spChg>
        <pc:spChg chg="mod">
          <ac:chgData name="Chris Speller" userId="0a97f007-b978-4543-a8a0-9ee0abccdf0a" providerId="ADAL" clId="{93D2D15A-E28F-4ABA-BB1F-9DCE96F9CE67}" dt="2020-12-30T19:03:20.452" v="4062" actId="6549"/>
          <ac:spMkLst>
            <pc:docMk/>
            <pc:sldMk cId="4174478582" sldId="4952"/>
            <ac:spMk id="13" creationId="{2507DA73-C2D2-46BC-952C-9230E7B9C1D1}"/>
          </ac:spMkLst>
        </pc:spChg>
      </pc:sldChg>
      <pc:sldChg chg="modSp add mod">
        <pc:chgData name="Chris Speller" userId="0a97f007-b978-4543-a8a0-9ee0abccdf0a" providerId="ADAL" clId="{93D2D15A-E28F-4ABA-BB1F-9DCE96F9CE67}" dt="2020-12-30T19:07:40.205" v="4174" actId="20577"/>
        <pc:sldMkLst>
          <pc:docMk/>
          <pc:sldMk cId="412566120" sldId="4953"/>
        </pc:sldMkLst>
        <pc:spChg chg="mod">
          <ac:chgData name="Chris Speller" userId="0a97f007-b978-4543-a8a0-9ee0abccdf0a" providerId="ADAL" clId="{93D2D15A-E28F-4ABA-BB1F-9DCE96F9CE67}" dt="2020-12-30T19:06:21.359" v="4154" actId="6549"/>
          <ac:spMkLst>
            <pc:docMk/>
            <pc:sldMk cId="412566120" sldId="4953"/>
            <ac:spMk id="10" creationId="{00000000-0000-0000-0000-000000000000}"/>
          </ac:spMkLst>
        </pc:spChg>
        <pc:spChg chg="mod">
          <ac:chgData name="Chris Speller" userId="0a97f007-b978-4543-a8a0-9ee0abccdf0a" providerId="ADAL" clId="{93D2D15A-E28F-4ABA-BB1F-9DCE96F9CE67}" dt="2020-12-30T19:06:34.413" v="4164" actId="20577"/>
          <ac:spMkLst>
            <pc:docMk/>
            <pc:sldMk cId="412566120" sldId="4953"/>
            <ac:spMk id="11" creationId="{00000000-0000-0000-0000-000000000000}"/>
          </ac:spMkLst>
        </pc:spChg>
        <pc:spChg chg="mod">
          <ac:chgData name="Chris Speller" userId="0a97f007-b978-4543-a8a0-9ee0abccdf0a" providerId="ADAL" clId="{93D2D15A-E28F-4ABA-BB1F-9DCE96F9CE67}" dt="2020-12-30T19:07:40.205" v="4174" actId="20577"/>
          <ac:spMkLst>
            <pc:docMk/>
            <pc:sldMk cId="412566120" sldId="4953"/>
            <ac:spMk id="13" creationId="{2507DA73-C2D2-46BC-952C-9230E7B9C1D1}"/>
          </ac:spMkLst>
        </pc:spChg>
      </pc:sldChg>
      <pc:sldChg chg="modSp add mod ord">
        <pc:chgData name="Chris Speller" userId="0a97f007-b978-4543-a8a0-9ee0abccdf0a" providerId="ADAL" clId="{93D2D15A-E28F-4ABA-BB1F-9DCE96F9CE67}" dt="2020-12-30T19:09:24.128" v="4216" actId="20577"/>
        <pc:sldMkLst>
          <pc:docMk/>
          <pc:sldMk cId="2153306298" sldId="4954"/>
        </pc:sldMkLst>
        <pc:spChg chg="mod">
          <ac:chgData name="Chris Speller" userId="0a97f007-b978-4543-a8a0-9ee0abccdf0a" providerId="ADAL" clId="{93D2D15A-E28F-4ABA-BB1F-9DCE96F9CE67}" dt="2020-12-30T19:09:24.128" v="4216" actId="20577"/>
          <ac:spMkLst>
            <pc:docMk/>
            <pc:sldMk cId="2153306298" sldId="4954"/>
            <ac:spMk id="10" creationId="{00000000-0000-0000-0000-000000000000}"/>
          </ac:spMkLst>
        </pc:spChg>
        <pc:spChg chg="mod">
          <ac:chgData name="Chris Speller" userId="0a97f007-b978-4543-a8a0-9ee0abccdf0a" providerId="ADAL" clId="{93D2D15A-E28F-4ABA-BB1F-9DCE96F9CE67}" dt="2020-12-30T19:08:14.277" v="4183" actId="20577"/>
          <ac:spMkLst>
            <pc:docMk/>
            <pc:sldMk cId="2153306298" sldId="4954"/>
            <ac:spMk id="11" creationId="{00000000-0000-0000-0000-000000000000}"/>
          </ac:spMkLst>
        </pc:spChg>
        <pc:spChg chg="mod">
          <ac:chgData name="Chris Speller" userId="0a97f007-b978-4543-a8a0-9ee0abccdf0a" providerId="ADAL" clId="{93D2D15A-E28F-4ABA-BB1F-9DCE96F9CE67}" dt="2020-12-30T19:08:33.653" v="4190" actId="20577"/>
          <ac:spMkLst>
            <pc:docMk/>
            <pc:sldMk cId="2153306298" sldId="4954"/>
            <ac:spMk id="13" creationId="{2507DA73-C2D2-46BC-952C-9230E7B9C1D1}"/>
          </ac:spMkLst>
        </pc:spChg>
      </pc:sldChg>
      <pc:sldChg chg="modSp add mod">
        <pc:chgData name="Chris Speller" userId="0a97f007-b978-4543-a8a0-9ee0abccdf0a" providerId="ADAL" clId="{93D2D15A-E28F-4ABA-BB1F-9DCE96F9CE67}" dt="2020-12-30T19:14:23.226" v="4273" actId="20577"/>
        <pc:sldMkLst>
          <pc:docMk/>
          <pc:sldMk cId="4121545004" sldId="4955"/>
        </pc:sldMkLst>
        <pc:spChg chg="mod">
          <ac:chgData name="Chris Speller" userId="0a97f007-b978-4543-a8a0-9ee0abccdf0a" providerId="ADAL" clId="{93D2D15A-E28F-4ABA-BB1F-9DCE96F9CE67}" dt="2020-12-30T19:14:23.226" v="4273" actId="20577"/>
          <ac:spMkLst>
            <pc:docMk/>
            <pc:sldMk cId="4121545004" sldId="4955"/>
            <ac:spMk id="10" creationId="{00000000-0000-0000-0000-000000000000}"/>
          </ac:spMkLst>
        </pc:spChg>
        <pc:spChg chg="mod">
          <ac:chgData name="Chris Speller" userId="0a97f007-b978-4543-a8a0-9ee0abccdf0a" providerId="ADAL" clId="{93D2D15A-E28F-4ABA-BB1F-9DCE96F9CE67}" dt="2020-12-30T19:11:15.122" v="4232" actId="20577"/>
          <ac:spMkLst>
            <pc:docMk/>
            <pc:sldMk cId="4121545004" sldId="4955"/>
            <ac:spMk id="11" creationId="{00000000-0000-0000-0000-000000000000}"/>
          </ac:spMkLst>
        </pc:spChg>
        <pc:spChg chg="mod">
          <ac:chgData name="Chris Speller" userId="0a97f007-b978-4543-a8a0-9ee0abccdf0a" providerId="ADAL" clId="{93D2D15A-E28F-4ABA-BB1F-9DCE96F9CE67}" dt="2020-12-30T19:11:27.807" v="4249" actId="20577"/>
          <ac:spMkLst>
            <pc:docMk/>
            <pc:sldMk cId="4121545004" sldId="4955"/>
            <ac:spMk id="13" creationId="{2507DA73-C2D2-46BC-952C-9230E7B9C1D1}"/>
          </ac:spMkLst>
        </pc:spChg>
      </pc:sldChg>
      <pc:sldChg chg="modSp add ord">
        <pc:chgData name="Chris Speller" userId="0a97f007-b978-4543-a8a0-9ee0abccdf0a" providerId="ADAL" clId="{93D2D15A-E28F-4ABA-BB1F-9DCE96F9CE67}" dt="2020-12-30T19:21:57.609" v="4447" actId="6549"/>
        <pc:sldMkLst>
          <pc:docMk/>
          <pc:sldMk cId="186214504" sldId="4956"/>
        </pc:sldMkLst>
        <pc:spChg chg="mod">
          <ac:chgData name="Chris Speller" userId="0a97f007-b978-4543-a8a0-9ee0abccdf0a" providerId="ADAL" clId="{93D2D15A-E28F-4ABA-BB1F-9DCE96F9CE67}" dt="2020-12-30T19:16:33.076" v="4300" actId="20577"/>
          <ac:spMkLst>
            <pc:docMk/>
            <pc:sldMk cId="186214504" sldId="4956"/>
            <ac:spMk id="10" creationId="{00000000-0000-0000-0000-000000000000}"/>
          </ac:spMkLst>
        </pc:spChg>
        <pc:spChg chg="mod">
          <ac:chgData name="Chris Speller" userId="0a97f007-b978-4543-a8a0-9ee0abccdf0a" providerId="ADAL" clId="{93D2D15A-E28F-4ABA-BB1F-9DCE96F9CE67}" dt="2020-12-30T19:16:09.907" v="4283" actId="6549"/>
          <ac:spMkLst>
            <pc:docMk/>
            <pc:sldMk cId="186214504" sldId="4956"/>
            <ac:spMk id="11" creationId="{00000000-0000-0000-0000-000000000000}"/>
          </ac:spMkLst>
        </pc:spChg>
        <pc:spChg chg="mod">
          <ac:chgData name="Chris Speller" userId="0a97f007-b978-4543-a8a0-9ee0abccdf0a" providerId="ADAL" clId="{93D2D15A-E28F-4ABA-BB1F-9DCE96F9CE67}" dt="2020-12-30T19:21:57.609" v="4447" actId="6549"/>
          <ac:spMkLst>
            <pc:docMk/>
            <pc:sldMk cId="186214504" sldId="4956"/>
            <ac:spMk id="13" creationId="{2507DA73-C2D2-46BC-952C-9230E7B9C1D1}"/>
          </ac:spMkLst>
        </pc:spChg>
      </pc:sldChg>
      <pc:sldChg chg="modSp add">
        <pc:chgData name="Chris Speller" userId="0a97f007-b978-4543-a8a0-9ee0abccdf0a" providerId="ADAL" clId="{93D2D15A-E28F-4ABA-BB1F-9DCE96F9CE67}" dt="2020-12-30T19:17:27.579" v="4334" actId="20577"/>
        <pc:sldMkLst>
          <pc:docMk/>
          <pc:sldMk cId="164253137" sldId="4957"/>
        </pc:sldMkLst>
        <pc:spChg chg="mod">
          <ac:chgData name="Chris Speller" userId="0a97f007-b978-4543-a8a0-9ee0abccdf0a" providerId="ADAL" clId="{93D2D15A-E28F-4ABA-BB1F-9DCE96F9CE67}" dt="2020-12-30T19:17:27.579" v="4334" actId="20577"/>
          <ac:spMkLst>
            <pc:docMk/>
            <pc:sldMk cId="164253137" sldId="4957"/>
            <ac:spMk id="10" creationId="{00000000-0000-0000-0000-000000000000}"/>
          </ac:spMkLst>
        </pc:spChg>
        <pc:spChg chg="mod">
          <ac:chgData name="Chris Speller" userId="0a97f007-b978-4543-a8a0-9ee0abccdf0a" providerId="ADAL" clId="{93D2D15A-E28F-4ABA-BB1F-9DCE96F9CE67}" dt="2020-12-30T19:17:03.890" v="4316"/>
          <ac:spMkLst>
            <pc:docMk/>
            <pc:sldMk cId="164253137" sldId="4957"/>
            <ac:spMk id="11" creationId="{00000000-0000-0000-0000-000000000000}"/>
          </ac:spMkLst>
        </pc:spChg>
        <pc:spChg chg="mod">
          <ac:chgData name="Chris Speller" userId="0a97f007-b978-4543-a8a0-9ee0abccdf0a" providerId="ADAL" clId="{93D2D15A-E28F-4ABA-BB1F-9DCE96F9CE67}" dt="2020-12-30T19:17:13.732" v="4323" actId="20577"/>
          <ac:spMkLst>
            <pc:docMk/>
            <pc:sldMk cId="164253137" sldId="4957"/>
            <ac:spMk id="13" creationId="{2507DA73-C2D2-46BC-952C-9230E7B9C1D1}"/>
          </ac:spMkLst>
        </pc:spChg>
      </pc:sldChg>
      <pc:sldChg chg="add">
        <pc:chgData name="Chris Speller" userId="0a97f007-b978-4543-a8a0-9ee0abccdf0a" providerId="ADAL" clId="{93D2D15A-E28F-4ABA-BB1F-9DCE96F9CE67}" dt="2020-12-30T19:24:30.659" v="4493"/>
        <pc:sldMkLst>
          <pc:docMk/>
          <pc:sldMk cId="109670206" sldId="4958"/>
        </pc:sldMkLst>
      </pc:sldChg>
      <pc:sldChg chg="modSp add del mod">
        <pc:chgData name="Chris Speller" userId="0a97f007-b978-4543-a8a0-9ee0abccdf0a" providerId="ADAL" clId="{93D2D15A-E28F-4ABA-BB1F-9DCE96F9CE67}" dt="2020-12-30T19:24:26.299" v="4492" actId="47"/>
        <pc:sldMkLst>
          <pc:docMk/>
          <pc:sldMk cId="444468076" sldId="4958"/>
        </pc:sldMkLst>
        <pc:spChg chg="mod">
          <ac:chgData name="Chris Speller" userId="0a97f007-b978-4543-a8a0-9ee0abccdf0a" providerId="ADAL" clId="{93D2D15A-E28F-4ABA-BB1F-9DCE96F9CE67}" dt="2020-12-30T19:22:25.647" v="4468" actId="20577"/>
          <ac:spMkLst>
            <pc:docMk/>
            <pc:sldMk cId="444468076" sldId="4958"/>
            <ac:spMk id="10" creationId="{00000000-0000-0000-0000-000000000000}"/>
          </ac:spMkLst>
        </pc:spChg>
        <pc:spChg chg="mod">
          <ac:chgData name="Chris Speller" userId="0a97f007-b978-4543-a8a0-9ee0abccdf0a" providerId="ADAL" clId="{93D2D15A-E28F-4ABA-BB1F-9DCE96F9CE67}" dt="2020-12-30T19:19:54.879" v="4374" actId="404"/>
          <ac:spMkLst>
            <pc:docMk/>
            <pc:sldMk cId="444468076" sldId="4958"/>
            <ac:spMk id="11" creationId="{00000000-0000-0000-0000-000000000000}"/>
          </ac:spMkLst>
        </pc:spChg>
        <pc:spChg chg="mod">
          <ac:chgData name="Chris Speller" userId="0a97f007-b978-4543-a8a0-9ee0abccdf0a" providerId="ADAL" clId="{93D2D15A-E28F-4ABA-BB1F-9DCE96F9CE67}" dt="2020-12-30T19:21:45.719" v="4437" actId="113"/>
          <ac:spMkLst>
            <pc:docMk/>
            <pc:sldMk cId="444468076" sldId="4958"/>
            <ac:spMk id="13" creationId="{2507DA73-C2D2-46BC-952C-9230E7B9C1D1}"/>
          </ac:spMkLst>
        </pc:spChg>
      </pc:sldChg>
      <pc:sldChg chg="modSp add mod">
        <pc:chgData name="Chris Speller" userId="0a97f007-b978-4543-a8a0-9ee0abccdf0a" providerId="ADAL" clId="{93D2D15A-E28F-4ABA-BB1F-9DCE96F9CE67}" dt="2020-12-30T19:23:28.037" v="4491" actId="20577"/>
        <pc:sldMkLst>
          <pc:docMk/>
          <pc:sldMk cId="2857838792" sldId="4959"/>
        </pc:sldMkLst>
        <pc:spChg chg="mod">
          <ac:chgData name="Chris Speller" userId="0a97f007-b978-4543-a8a0-9ee0abccdf0a" providerId="ADAL" clId="{93D2D15A-E28F-4ABA-BB1F-9DCE96F9CE67}" dt="2020-12-30T19:23:28.037" v="4491" actId="20577"/>
          <ac:spMkLst>
            <pc:docMk/>
            <pc:sldMk cId="2857838792" sldId="4959"/>
            <ac:spMk id="10" creationId="{00000000-0000-0000-0000-000000000000}"/>
          </ac:spMkLst>
        </pc:spChg>
        <pc:spChg chg="mod">
          <ac:chgData name="Chris Speller" userId="0a97f007-b978-4543-a8a0-9ee0abccdf0a" providerId="ADAL" clId="{93D2D15A-E28F-4ABA-BB1F-9DCE96F9CE67}" dt="2020-12-30T19:22:59.935" v="4475" actId="20577"/>
          <ac:spMkLst>
            <pc:docMk/>
            <pc:sldMk cId="2857838792" sldId="4959"/>
            <ac:spMk id="11" creationId="{00000000-0000-0000-0000-000000000000}"/>
          </ac:spMkLst>
        </pc:spChg>
        <pc:spChg chg="mod">
          <ac:chgData name="Chris Speller" userId="0a97f007-b978-4543-a8a0-9ee0abccdf0a" providerId="ADAL" clId="{93D2D15A-E28F-4ABA-BB1F-9DCE96F9CE67}" dt="2020-12-30T19:23:07.879" v="4479" actId="113"/>
          <ac:spMkLst>
            <pc:docMk/>
            <pc:sldMk cId="2857838792" sldId="4959"/>
            <ac:spMk id="13" creationId="{2507DA73-C2D2-46BC-952C-9230E7B9C1D1}"/>
          </ac:spMkLst>
        </pc:spChg>
      </pc:sldChg>
      <pc:sldChg chg="modSp add mod">
        <pc:chgData name="Chris Speller" userId="0a97f007-b978-4543-a8a0-9ee0abccdf0a" providerId="ADAL" clId="{93D2D15A-E28F-4ABA-BB1F-9DCE96F9CE67}" dt="2020-12-30T19:26:35.841" v="4588" actId="20577"/>
        <pc:sldMkLst>
          <pc:docMk/>
          <pc:sldMk cId="853715957" sldId="4960"/>
        </pc:sldMkLst>
        <pc:spChg chg="mod">
          <ac:chgData name="Chris Speller" userId="0a97f007-b978-4543-a8a0-9ee0abccdf0a" providerId="ADAL" clId="{93D2D15A-E28F-4ABA-BB1F-9DCE96F9CE67}" dt="2020-12-30T19:26:19.831" v="4585" actId="20577"/>
          <ac:spMkLst>
            <pc:docMk/>
            <pc:sldMk cId="853715957" sldId="4960"/>
            <ac:spMk id="10" creationId="{00000000-0000-0000-0000-000000000000}"/>
          </ac:spMkLst>
        </pc:spChg>
        <pc:spChg chg="mod">
          <ac:chgData name="Chris Speller" userId="0a97f007-b978-4543-a8a0-9ee0abccdf0a" providerId="ADAL" clId="{93D2D15A-E28F-4ABA-BB1F-9DCE96F9CE67}" dt="2020-12-30T19:26:24.793" v="4586" actId="20577"/>
          <ac:spMkLst>
            <pc:docMk/>
            <pc:sldMk cId="853715957" sldId="4960"/>
            <ac:spMk id="11" creationId="{00000000-0000-0000-0000-000000000000}"/>
          </ac:spMkLst>
        </pc:spChg>
        <pc:spChg chg="mod">
          <ac:chgData name="Chris Speller" userId="0a97f007-b978-4543-a8a0-9ee0abccdf0a" providerId="ADAL" clId="{93D2D15A-E28F-4ABA-BB1F-9DCE96F9CE67}" dt="2020-12-30T19:26:35.841" v="4588" actId="20577"/>
          <ac:spMkLst>
            <pc:docMk/>
            <pc:sldMk cId="853715957" sldId="4960"/>
            <ac:spMk id="13" creationId="{2507DA73-C2D2-46BC-952C-9230E7B9C1D1}"/>
          </ac:spMkLst>
        </pc:spChg>
      </pc:sldChg>
      <pc:sldChg chg="modSp add mod">
        <pc:chgData name="Chris Speller" userId="0a97f007-b978-4543-a8a0-9ee0abccdf0a" providerId="ADAL" clId="{93D2D15A-E28F-4ABA-BB1F-9DCE96F9CE67}" dt="2020-12-30T19:27:23.106" v="4608" actId="207"/>
        <pc:sldMkLst>
          <pc:docMk/>
          <pc:sldMk cId="4261234370" sldId="4961"/>
        </pc:sldMkLst>
        <pc:spChg chg="mod">
          <ac:chgData name="Chris Speller" userId="0a97f007-b978-4543-a8a0-9ee0abccdf0a" providerId="ADAL" clId="{93D2D15A-E28F-4ABA-BB1F-9DCE96F9CE67}" dt="2020-12-30T19:26:56.795" v="4592" actId="403"/>
          <ac:spMkLst>
            <pc:docMk/>
            <pc:sldMk cId="4261234370" sldId="4961"/>
            <ac:spMk id="10" creationId="{00000000-0000-0000-0000-000000000000}"/>
          </ac:spMkLst>
        </pc:spChg>
        <pc:spChg chg="mod">
          <ac:chgData name="Chris Speller" userId="0a97f007-b978-4543-a8a0-9ee0abccdf0a" providerId="ADAL" clId="{93D2D15A-E28F-4ABA-BB1F-9DCE96F9CE67}" dt="2020-12-30T19:27:11.161" v="4601" actId="20577"/>
          <ac:spMkLst>
            <pc:docMk/>
            <pc:sldMk cId="4261234370" sldId="4961"/>
            <ac:spMk id="11" creationId="{00000000-0000-0000-0000-000000000000}"/>
          </ac:spMkLst>
        </pc:spChg>
        <pc:spChg chg="mod">
          <ac:chgData name="Chris Speller" userId="0a97f007-b978-4543-a8a0-9ee0abccdf0a" providerId="ADAL" clId="{93D2D15A-E28F-4ABA-BB1F-9DCE96F9CE67}" dt="2020-12-30T19:27:23.106" v="4608" actId="207"/>
          <ac:spMkLst>
            <pc:docMk/>
            <pc:sldMk cId="4261234370" sldId="4961"/>
            <ac:spMk id="13" creationId="{2507DA73-C2D2-46BC-952C-9230E7B9C1D1}"/>
          </ac:spMkLst>
        </pc:spChg>
      </pc:sldChg>
      <pc:sldChg chg="modSp add mod">
        <pc:chgData name="Chris Speller" userId="0a97f007-b978-4543-a8a0-9ee0abccdf0a" providerId="ADAL" clId="{93D2D15A-E28F-4ABA-BB1F-9DCE96F9CE67}" dt="2020-12-30T19:27:57.113" v="4618" actId="1076"/>
        <pc:sldMkLst>
          <pc:docMk/>
          <pc:sldMk cId="1094900960" sldId="4962"/>
        </pc:sldMkLst>
        <pc:spChg chg="mod">
          <ac:chgData name="Chris Speller" userId="0a97f007-b978-4543-a8a0-9ee0abccdf0a" providerId="ADAL" clId="{93D2D15A-E28F-4ABA-BB1F-9DCE96F9CE67}" dt="2020-12-30T19:27:34.699" v="4612" actId="20577"/>
          <ac:spMkLst>
            <pc:docMk/>
            <pc:sldMk cId="1094900960" sldId="4962"/>
            <ac:spMk id="10" creationId="{00000000-0000-0000-0000-000000000000}"/>
          </ac:spMkLst>
        </pc:spChg>
        <pc:spChg chg="mod">
          <ac:chgData name="Chris Speller" userId="0a97f007-b978-4543-a8a0-9ee0abccdf0a" providerId="ADAL" clId="{93D2D15A-E28F-4ABA-BB1F-9DCE96F9CE67}" dt="2020-12-30T19:27:45.946" v="4614"/>
          <ac:spMkLst>
            <pc:docMk/>
            <pc:sldMk cId="1094900960" sldId="4962"/>
            <ac:spMk id="11" creationId="{00000000-0000-0000-0000-000000000000}"/>
          </ac:spMkLst>
        </pc:spChg>
        <pc:spChg chg="mod">
          <ac:chgData name="Chris Speller" userId="0a97f007-b978-4543-a8a0-9ee0abccdf0a" providerId="ADAL" clId="{93D2D15A-E28F-4ABA-BB1F-9DCE96F9CE67}" dt="2020-12-30T19:27:57.113" v="4618" actId="1076"/>
          <ac:spMkLst>
            <pc:docMk/>
            <pc:sldMk cId="1094900960" sldId="4962"/>
            <ac:spMk id="13" creationId="{2507DA73-C2D2-46BC-952C-9230E7B9C1D1}"/>
          </ac:spMkLst>
        </pc:spChg>
      </pc:sldChg>
      <pc:sldChg chg="modSp add mod">
        <pc:chgData name="Chris Speller" userId="0a97f007-b978-4543-a8a0-9ee0abccdf0a" providerId="ADAL" clId="{93D2D15A-E28F-4ABA-BB1F-9DCE96F9CE67}" dt="2020-12-30T19:29:10.364" v="4644" actId="20577"/>
        <pc:sldMkLst>
          <pc:docMk/>
          <pc:sldMk cId="439780092" sldId="4963"/>
        </pc:sldMkLst>
        <pc:spChg chg="mod">
          <ac:chgData name="Chris Speller" userId="0a97f007-b978-4543-a8a0-9ee0abccdf0a" providerId="ADAL" clId="{93D2D15A-E28F-4ABA-BB1F-9DCE96F9CE67}" dt="2020-12-30T19:29:10.364" v="4644" actId="20577"/>
          <ac:spMkLst>
            <pc:docMk/>
            <pc:sldMk cId="439780092" sldId="4963"/>
            <ac:spMk id="10" creationId="{00000000-0000-0000-0000-000000000000}"/>
          </ac:spMkLst>
        </pc:spChg>
        <pc:spChg chg="mod">
          <ac:chgData name="Chris Speller" userId="0a97f007-b978-4543-a8a0-9ee0abccdf0a" providerId="ADAL" clId="{93D2D15A-E28F-4ABA-BB1F-9DCE96F9CE67}" dt="2020-12-30T19:28:34.741" v="4620"/>
          <ac:spMkLst>
            <pc:docMk/>
            <pc:sldMk cId="439780092" sldId="4963"/>
            <ac:spMk id="11" creationId="{00000000-0000-0000-0000-000000000000}"/>
          </ac:spMkLst>
        </pc:spChg>
        <pc:spChg chg="mod">
          <ac:chgData name="Chris Speller" userId="0a97f007-b978-4543-a8a0-9ee0abccdf0a" providerId="ADAL" clId="{93D2D15A-E28F-4ABA-BB1F-9DCE96F9CE67}" dt="2020-12-30T19:28:46.279" v="4624" actId="20577"/>
          <ac:spMkLst>
            <pc:docMk/>
            <pc:sldMk cId="439780092" sldId="4963"/>
            <ac:spMk id="13" creationId="{2507DA73-C2D2-46BC-952C-9230E7B9C1D1}"/>
          </ac:spMkLst>
        </pc:spChg>
      </pc:sldChg>
      <pc:sldChg chg="modSp add">
        <pc:chgData name="Chris Speller" userId="0a97f007-b978-4543-a8a0-9ee0abccdf0a" providerId="ADAL" clId="{93D2D15A-E28F-4ABA-BB1F-9DCE96F9CE67}" dt="2020-12-30T19:29:47.918" v="4652" actId="20577"/>
        <pc:sldMkLst>
          <pc:docMk/>
          <pc:sldMk cId="2581243632" sldId="4964"/>
        </pc:sldMkLst>
        <pc:spChg chg="mod">
          <ac:chgData name="Chris Speller" userId="0a97f007-b978-4543-a8a0-9ee0abccdf0a" providerId="ADAL" clId="{93D2D15A-E28F-4ABA-BB1F-9DCE96F9CE67}" dt="2020-12-30T19:29:37.275" v="4649" actId="20577"/>
          <ac:spMkLst>
            <pc:docMk/>
            <pc:sldMk cId="2581243632" sldId="4964"/>
            <ac:spMk id="10" creationId="{00000000-0000-0000-0000-000000000000}"/>
          </ac:spMkLst>
        </pc:spChg>
        <pc:spChg chg="mod">
          <ac:chgData name="Chris Speller" userId="0a97f007-b978-4543-a8a0-9ee0abccdf0a" providerId="ADAL" clId="{93D2D15A-E28F-4ABA-BB1F-9DCE96F9CE67}" dt="2020-12-30T19:29:29.609" v="4646"/>
          <ac:spMkLst>
            <pc:docMk/>
            <pc:sldMk cId="2581243632" sldId="4964"/>
            <ac:spMk id="11" creationId="{00000000-0000-0000-0000-000000000000}"/>
          </ac:spMkLst>
        </pc:spChg>
        <pc:spChg chg="mod">
          <ac:chgData name="Chris Speller" userId="0a97f007-b978-4543-a8a0-9ee0abccdf0a" providerId="ADAL" clId="{93D2D15A-E28F-4ABA-BB1F-9DCE96F9CE67}" dt="2020-12-30T19:29:47.918" v="4652" actId="20577"/>
          <ac:spMkLst>
            <pc:docMk/>
            <pc:sldMk cId="2581243632" sldId="4964"/>
            <ac:spMk id="13" creationId="{2507DA73-C2D2-46BC-952C-9230E7B9C1D1}"/>
          </ac:spMkLst>
        </pc:spChg>
      </pc:sldChg>
      <pc:sldChg chg="modSp add mod">
        <pc:chgData name="Chris Speller" userId="0a97f007-b978-4543-a8a0-9ee0abccdf0a" providerId="ADAL" clId="{93D2D15A-E28F-4ABA-BB1F-9DCE96F9CE67}" dt="2020-12-30T19:31:56.399" v="4669" actId="20577"/>
        <pc:sldMkLst>
          <pc:docMk/>
          <pc:sldMk cId="3588616380" sldId="4965"/>
        </pc:sldMkLst>
        <pc:spChg chg="mod">
          <ac:chgData name="Chris Speller" userId="0a97f007-b978-4543-a8a0-9ee0abccdf0a" providerId="ADAL" clId="{93D2D15A-E28F-4ABA-BB1F-9DCE96F9CE67}" dt="2020-12-30T19:31:56.399" v="4669" actId="20577"/>
          <ac:spMkLst>
            <pc:docMk/>
            <pc:sldMk cId="3588616380" sldId="4965"/>
            <ac:spMk id="10" creationId="{00000000-0000-0000-0000-000000000000}"/>
          </ac:spMkLst>
        </pc:spChg>
        <pc:spChg chg="mod">
          <ac:chgData name="Chris Speller" userId="0a97f007-b978-4543-a8a0-9ee0abccdf0a" providerId="ADAL" clId="{93D2D15A-E28F-4ABA-BB1F-9DCE96F9CE67}" dt="2020-12-30T19:30:06.452" v="4654"/>
          <ac:spMkLst>
            <pc:docMk/>
            <pc:sldMk cId="3588616380" sldId="4965"/>
            <ac:spMk id="11" creationId="{00000000-0000-0000-0000-000000000000}"/>
          </ac:spMkLst>
        </pc:spChg>
        <pc:spChg chg="mod">
          <ac:chgData name="Chris Speller" userId="0a97f007-b978-4543-a8a0-9ee0abccdf0a" providerId="ADAL" clId="{93D2D15A-E28F-4ABA-BB1F-9DCE96F9CE67}" dt="2020-12-30T19:30:16.918" v="4657" actId="207"/>
          <ac:spMkLst>
            <pc:docMk/>
            <pc:sldMk cId="3588616380" sldId="4965"/>
            <ac:spMk id="13" creationId="{2507DA73-C2D2-46BC-952C-9230E7B9C1D1}"/>
          </ac:spMkLst>
        </pc:spChg>
      </pc:sldChg>
      <pc:sldChg chg="addSp delSp modSp add mod modAnim">
        <pc:chgData name="Chris Speller" userId="0a97f007-b978-4543-a8a0-9ee0abccdf0a" providerId="ADAL" clId="{93D2D15A-E28F-4ABA-BB1F-9DCE96F9CE67}" dt="2020-12-30T19:33:14.874" v="4717" actId="478"/>
        <pc:sldMkLst>
          <pc:docMk/>
          <pc:sldMk cId="1728091867" sldId="4966"/>
        </pc:sldMkLst>
        <pc:spChg chg="mod">
          <ac:chgData name="Chris Speller" userId="0a97f007-b978-4543-a8a0-9ee0abccdf0a" providerId="ADAL" clId="{93D2D15A-E28F-4ABA-BB1F-9DCE96F9CE67}" dt="2020-12-30T19:32:27.833" v="4682" actId="20577"/>
          <ac:spMkLst>
            <pc:docMk/>
            <pc:sldMk cId="1728091867" sldId="4966"/>
            <ac:spMk id="10" creationId="{00000000-0000-0000-0000-000000000000}"/>
          </ac:spMkLst>
        </pc:spChg>
        <pc:spChg chg="mod">
          <ac:chgData name="Chris Speller" userId="0a97f007-b978-4543-a8a0-9ee0abccdf0a" providerId="ADAL" clId="{93D2D15A-E28F-4ABA-BB1F-9DCE96F9CE67}" dt="2020-12-30T19:32:23.929" v="4679"/>
          <ac:spMkLst>
            <pc:docMk/>
            <pc:sldMk cId="1728091867" sldId="4966"/>
            <ac:spMk id="11" creationId="{00000000-0000-0000-0000-000000000000}"/>
          </ac:spMkLst>
        </pc:spChg>
        <pc:spChg chg="mod">
          <ac:chgData name="Chris Speller" userId="0a97f007-b978-4543-a8a0-9ee0abccdf0a" providerId="ADAL" clId="{93D2D15A-E28F-4ABA-BB1F-9DCE96F9CE67}" dt="2020-12-30T19:33:11.801" v="4716" actId="20577"/>
          <ac:spMkLst>
            <pc:docMk/>
            <pc:sldMk cId="1728091867" sldId="4966"/>
            <ac:spMk id="13" creationId="{2507DA73-C2D2-46BC-952C-9230E7B9C1D1}"/>
          </ac:spMkLst>
        </pc:spChg>
        <pc:picChg chg="add del">
          <ac:chgData name="Chris Speller" userId="0a97f007-b978-4543-a8a0-9ee0abccdf0a" providerId="ADAL" clId="{93D2D15A-E28F-4ABA-BB1F-9DCE96F9CE67}" dt="2020-12-30T19:33:14.874" v="4717" actId="478"/>
          <ac:picMkLst>
            <pc:docMk/>
            <pc:sldMk cId="1728091867" sldId="4966"/>
            <ac:picMk id="3" creationId="{070C9F8D-DE00-4261-8004-1DCBF21688D6}"/>
          </ac:picMkLst>
        </pc:picChg>
      </pc:sldChg>
      <pc:sldChg chg="modSp add">
        <pc:chgData name="Chris Speller" userId="0a97f007-b978-4543-a8a0-9ee0abccdf0a" providerId="ADAL" clId="{93D2D15A-E28F-4ABA-BB1F-9DCE96F9CE67}" dt="2020-12-30T19:35:40.840" v="4753" actId="20577"/>
        <pc:sldMkLst>
          <pc:docMk/>
          <pc:sldMk cId="3732045061" sldId="4967"/>
        </pc:sldMkLst>
        <pc:spChg chg="mod">
          <ac:chgData name="Chris Speller" userId="0a97f007-b978-4543-a8a0-9ee0abccdf0a" providerId="ADAL" clId="{93D2D15A-E28F-4ABA-BB1F-9DCE96F9CE67}" dt="2020-12-30T19:34:58.722" v="4739" actId="20577"/>
          <ac:spMkLst>
            <pc:docMk/>
            <pc:sldMk cId="3732045061" sldId="4967"/>
            <ac:spMk id="10" creationId="{00000000-0000-0000-0000-000000000000}"/>
          </ac:spMkLst>
        </pc:spChg>
        <pc:spChg chg="mod">
          <ac:chgData name="Chris Speller" userId="0a97f007-b978-4543-a8a0-9ee0abccdf0a" providerId="ADAL" clId="{93D2D15A-E28F-4ABA-BB1F-9DCE96F9CE67}" dt="2020-12-30T19:34:57.156" v="4737"/>
          <ac:spMkLst>
            <pc:docMk/>
            <pc:sldMk cId="3732045061" sldId="4967"/>
            <ac:spMk id="11" creationId="{00000000-0000-0000-0000-000000000000}"/>
          </ac:spMkLst>
        </pc:spChg>
        <pc:spChg chg="mod">
          <ac:chgData name="Chris Speller" userId="0a97f007-b978-4543-a8a0-9ee0abccdf0a" providerId="ADAL" clId="{93D2D15A-E28F-4ABA-BB1F-9DCE96F9CE67}" dt="2020-12-30T19:35:40.840" v="4753" actId="20577"/>
          <ac:spMkLst>
            <pc:docMk/>
            <pc:sldMk cId="3732045061" sldId="4967"/>
            <ac:spMk id="13" creationId="{2507DA73-C2D2-46BC-952C-9230E7B9C1D1}"/>
          </ac:spMkLst>
        </pc:spChg>
      </pc:sldChg>
      <pc:sldChg chg="add del">
        <pc:chgData name="Chris Speller" userId="0a97f007-b978-4543-a8a0-9ee0abccdf0a" providerId="ADAL" clId="{93D2D15A-E28F-4ABA-BB1F-9DCE96F9CE67}" dt="2020-12-30T19:34:31.637" v="4719"/>
        <pc:sldMkLst>
          <pc:docMk/>
          <pc:sldMk cId="4032535001" sldId="4967"/>
        </pc:sldMkLst>
      </pc:sldChg>
      <pc:sldChg chg="addSp delSp modSp add mod">
        <pc:chgData name="Chris Speller" userId="0a97f007-b978-4543-a8a0-9ee0abccdf0a" providerId="ADAL" clId="{93D2D15A-E28F-4ABA-BB1F-9DCE96F9CE67}" dt="2020-12-30T19:37:14.139" v="4810" actId="478"/>
        <pc:sldMkLst>
          <pc:docMk/>
          <pc:sldMk cId="3150349167" sldId="4968"/>
        </pc:sldMkLst>
        <pc:spChg chg="mod">
          <ac:chgData name="Chris Speller" userId="0a97f007-b978-4543-a8a0-9ee0abccdf0a" providerId="ADAL" clId="{93D2D15A-E28F-4ABA-BB1F-9DCE96F9CE67}" dt="2020-12-30T19:36:13.185" v="4773" actId="20577"/>
          <ac:spMkLst>
            <pc:docMk/>
            <pc:sldMk cId="3150349167" sldId="4968"/>
            <ac:spMk id="10" creationId="{00000000-0000-0000-0000-000000000000}"/>
          </ac:spMkLst>
        </pc:spChg>
        <pc:spChg chg="mod">
          <ac:chgData name="Chris Speller" userId="0a97f007-b978-4543-a8a0-9ee0abccdf0a" providerId="ADAL" clId="{93D2D15A-E28F-4ABA-BB1F-9DCE96F9CE67}" dt="2020-12-30T19:36:10.632" v="4771"/>
          <ac:spMkLst>
            <pc:docMk/>
            <pc:sldMk cId="3150349167" sldId="4968"/>
            <ac:spMk id="11" creationId="{00000000-0000-0000-0000-000000000000}"/>
          </ac:spMkLst>
        </pc:spChg>
        <pc:spChg chg="mod">
          <ac:chgData name="Chris Speller" userId="0a97f007-b978-4543-a8a0-9ee0abccdf0a" providerId="ADAL" clId="{93D2D15A-E28F-4ABA-BB1F-9DCE96F9CE67}" dt="2020-12-30T19:37:11.626" v="4809" actId="20577"/>
          <ac:spMkLst>
            <pc:docMk/>
            <pc:sldMk cId="3150349167" sldId="4968"/>
            <ac:spMk id="13" creationId="{2507DA73-C2D2-46BC-952C-9230E7B9C1D1}"/>
          </ac:spMkLst>
        </pc:spChg>
        <pc:picChg chg="add del">
          <ac:chgData name="Chris Speller" userId="0a97f007-b978-4543-a8a0-9ee0abccdf0a" providerId="ADAL" clId="{93D2D15A-E28F-4ABA-BB1F-9DCE96F9CE67}" dt="2020-12-30T19:37:14.139" v="4810" actId="478"/>
          <ac:picMkLst>
            <pc:docMk/>
            <pc:sldMk cId="3150349167" sldId="4968"/>
            <ac:picMk id="3" creationId="{7490C202-04E4-48E4-BD56-BB4B52B06B6A}"/>
          </ac:picMkLst>
        </pc:picChg>
      </pc:sldChg>
      <pc:sldChg chg="modSp add mod">
        <pc:chgData name="Chris Speller" userId="0a97f007-b978-4543-a8a0-9ee0abccdf0a" providerId="ADAL" clId="{93D2D15A-E28F-4ABA-BB1F-9DCE96F9CE67}" dt="2020-12-30T19:38:53.774" v="4879" actId="20577"/>
        <pc:sldMkLst>
          <pc:docMk/>
          <pc:sldMk cId="1171630970" sldId="4969"/>
        </pc:sldMkLst>
        <pc:spChg chg="mod">
          <ac:chgData name="Chris Speller" userId="0a97f007-b978-4543-a8a0-9ee0abccdf0a" providerId="ADAL" clId="{93D2D15A-E28F-4ABA-BB1F-9DCE96F9CE67}" dt="2020-12-30T19:38:27.548" v="4868" actId="20577"/>
          <ac:spMkLst>
            <pc:docMk/>
            <pc:sldMk cId="1171630970" sldId="4969"/>
            <ac:spMk id="10" creationId="{00000000-0000-0000-0000-000000000000}"/>
          </ac:spMkLst>
        </pc:spChg>
        <pc:spChg chg="mod">
          <ac:chgData name="Chris Speller" userId="0a97f007-b978-4543-a8a0-9ee0abccdf0a" providerId="ADAL" clId="{93D2D15A-E28F-4ABA-BB1F-9DCE96F9CE67}" dt="2020-12-30T19:38:17.891" v="4865"/>
          <ac:spMkLst>
            <pc:docMk/>
            <pc:sldMk cId="1171630970" sldId="4969"/>
            <ac:spMk id="11" creationId="{00000000-0000-0000-0000-000000000000}"/>
          </ac:spMkLst>
        </pc:spChg>
        <pc:spChg chg="mod">
          <ac:chgData name="Chris Speller" userId="0a97f007-b978-4543-a8a0-9ee0abccdf0a" providerId="ADAL" clId="{93D2D15A-E28F-4ABA-BB1F-9DCE96F9CE67}" dt="2020-12-30T19:38:53.774" v="4879" actId="20577"/>
          <ac:spMkLst>
            <pc:docMk/>
            <pc:sldMk cId="1171630970" sldId="4969"/>
            <ac:spMk id="13" creationId="{2507DA73-C2D2-46BC-952C-9230E7B9C1D1}"/>
          </ac:spMkLst>
        </pc:spChg>
      </pc:sldChg>
      <pc:sldChg chg="addSp delSp modSp add mod">
        <pc:chgData name="Chris Speller" userId="0a97f007-b978-4543-a8a0-9ee0abccdf0a" providerId="ADAL" clId="{93D2D15A-E28F-4ABA-BB1F-9DCE96F9CE67}" dt="2020-12-30T19:41:28.818" v="4961" actId="478"/>
        <pc:sldMkLst>
          <pc:docMk/>
          <pc:sldMk cId="1746698935" sldId="4970"/>
        </pc:sldMkLst>
        <pc:spChg chg="mod">
          <ac:chgData name="Chris Speller" userId="0a97f007-b978-4543-a8a0-9ee0abccdf0a" providerId="ADAL" clId="{93D2D15A-E28F-4ABA-BB1F-9DCE96F9CE67}" dt="2020-12-30T19:40:59.059" v="4905" actId="20577"/>
          <ac:spMkLst>
            <pc:docMk/>
            <pc:sldMk cId="1746698935" sldId="4970"/>
            <ac:spMk id="10" creationId="{00000000-0000-0000-0000-000000000000}"/>
          </ac:spMkLst>
        </pc:spChg>
        <pc:spChg chg="mod">
          <ac:chgData name="Chris Speller" userId="0a97f007-b978-4543-a8a0-9ee0abccdf0a" providerId="ADAL" clId="{93D2D15A-E28F-4ABA-BB1F-9DCE96F9CE67}" dt="2020-12-30T19:40:56.212" v="4902" actId="20577"/>
          <ac:spMkLst>
            <pc:docMk/>
            <pc:sldMk cId="1746698935" sldId="4970"/>
            <ac:spMk id="11" creationId="{00000000-0000-0000-0000-000000000000}"/>
          </ac:spMkLst>
        </pc:spChg>
        <pc:spChg chg="mod">
          <ac:chgData name="Chris Speller" userId="0a97f007-b978-4543-a8a0-9ee0abccdf0a" providerId="ADAL" clId="{93D2D15A-E28F-4ABA-BB1F-9DCE96F9CE67}" dt="2020-12-30T19:41:26.953" v="4960" actId="20577"/>
          <ac:spMkLst>
            <pc:docMk/>
            <pc:sldMk cId="1746698935" sldId="4970"/>
            <ac:spMk id="13" creationId="{2507DA73-C2D2-46BC-952C-9230E7B9C1D1}"/>
          </ac:spMkLst>
        </pc:spChg>
        <pc:picChg chg="add del">
          <ac:chgData name="Chris Speller" userId="0a97f007-b978-4543-a8a0-9ee0abccdf0a" providerId="ADAL" clId="{93D2D15A-E28F-4ABA-BB1F-9DCE96F9CE67}" dt="2020-12-30T19:41:28.818" v="4961" actId="478"/>
          <ac:picMkLst>
            <pc:docMk/>
            <pc:sldMk cId="1746698935" sldId="4970"/>
            <ac:picMk id="3" creationId="{4CA2F402-3361-435F-A8A6-DF17F9C48A31}"/>
          </ac:picMkLst>
        </pc:picChg>
      </pc:sldChg>
      <pc:sldChg chg="modSp add mod">
        <pc:chgData name="Chris Speller" userId="0a97f007-b978-4543-a8a0-9ee0abccdf0a" providerId="ADAL" clId="{93D2D15A-E28F-4ABA-BB1F-9DCE96F9CE67}" dt="2020-12-30T19:45:47.334" v="5029" actId="20577"/>
        <pc:sldMkLst>
          <pc:docMk/>
          <pc:sldMk cId="3592964093" sldId="4971"/>
        </pc:sldMkLst>
        <pc:spChg chg="mod">
          <ac:chgData name="Chris Speller" userId="0a97f007-b978-4543-a8a0-9ee0abccdf0a" providerId="ADAL" clId="{93D2D15A-E28F-4ABA-BB1F-9DCE96F9CE67}" dt="2020-12-30T19:45:47.334" v="5029" actId="20577"/>
          <ac:spMkLst>
            <pc:docMk/>
            <pc:sldMk cId="3592964093" sldId="4971"/>
            <ac:spMk id="10" creationId="{00000000-0000-0000-0000-000000000000}"/>
          </ac:spMkLst>
        </pc:spChg>
        <pc:spChg chg="mod">
          <ac:chgData name="Chris Speller" userId="0a97f007-b978-4543-a8a0-9ee0abccdf0a" providerId="ADAL" clId="{93D2D15A-E28F-4ABA-BB1F-9DCE96F9CE67}" dt="2020-12-30T19:43:54.220" v="5013"/>
          <ac:spMkLst>
            <pc:docMk/>
            <pc:sldMk cId="3592964093" sldId="4971"/>
            <ac:spMk id="11" creationId="{00000000-0000-0000-0000-000000000000}"/>
          </ac:spMkLst>
        </pc:spChg>
      </pc:sldChg>
      <pc:sldChg chg="modSp add mod">
        <pc:chgData name="Chris Speller" userId="0a97f007-b978-4543-a8a0-9ee0abccdf0a" providerId="ADAL" clId="{93D2D15A-E28F-4ABA-BB1F-9DCE96F9CE67}" dt="2020-12-30T22:37:39.011" v="5213" actId="20577"/>
        <pc:sldMkLst>
          <pc:docMk/>
          <pc:sldMk cId="2709186592" sldId="4972"/>
        </pc:sldMkLst>
        <pc:spChg chg="mod">
          <ac:chgData name="Chris Speller" userId="0a97f007-b978-4543-a8a0-9ee0abccdf0a" providerId="ADAL" clId="{93D2D15A-E28F-4ABA-BB1F-9DCE96F9CE67}" dt="2020-12-30T22:37:39.011" v="5213" actId="20577"/>
          <ac:spMkLst>
            <pc:docMk/>
            <pc:sldMk cId="2709186592" sldId="4972"/>
            <ac:spMk id="10" creationId="{00000000-0000-0000-0000-000000000000}"/>
          </ac:spMkLst>
        </pc:spChg>
        <pc:spChg chg="mod">
          <ac:chgData name="Chris Speller" userId="0a97f007-b978-4543-a8a0-9ee0abccdf0a" providerId="ADAL" clId="{93D2D15A-E28F-4ABA-BB1F-9DCE96F9CE67}" dt="2020-12-30T22:32:37.682" v="5050"/>
          <ac:spMkLst>
            <pc:docMk/>
            <pc:sldMk cId="2709186592" sldId="4972"/>
            <ac:spMk id="11" creationId="{00000000-0000-0000-0000-000000000000}"/>
          </ac:spMkLst>
        </pc:spChg>
        <pc:spChg chg="mod">
          <ac:chgData name="Chris Speller" userId="0a97f007-b978-4543-a8a0-9ee0abccdf0a" providerId="ADAL" clId="{93D2D15A-E28F-4ABA-BB1F-9DCE96F9CE67}" dt="2020-12-30T22:35:01.264" v="5142" actId="20577"/>
          <ac:spMkLst>
            <pc:docMk/>
            <pc:sldMk cId="2709186592" sldId="4972"/>
            <ac:spMk id="13" creationId="{2507DA73-C2D2-46BC-952C-9230E7B9C1D1}"/>
          </ac:spMkLst>
        </pc:spChg>
      </pc:sldChg>
      <pc:sldChg chg="modSp add">
        <pc:chgData name="Chris Speller" userId="0a97f007-b978-4543-a8a0-9ee0abccdf0a" providerId="ADAL" clId="{93D2D15A-E28F-4ABA-BB1F-9DCE96F9CE67}" dt="2021-01-05T07:56:11.331" v="12634" actId="20577"/>
        <pc:sldMkLst>
          <pc:docMk/>
          <pc:sldMk cId="3192838230" sldId="4973"/>
        </pc:sldMkLst>
        <pc:spChg chg="mod">
          <ac:chgData name="Chris Speller" userId="0a97f007-b978-4543-a8a0-9ee0abccdf0a" providerId="ADAL" clId="{93D2D15A-E28F-4ABA-BB1F-9DCE96F9CE67}" dt="2021-01-05T07:56:11.331" v="12634" actId="20577"/>
          <ac:spMkLst>
            <pc:docMk/>
            <pc:sldMk cId="3192838230" sldId="4973"/>
            <ac:spMk id="10" creationId="{00000000-0000-0000-0000-000000000000}"/>
          </ac:spMkLst>
        </pc:spChg>
        <pc:spChg chg="mod">
          <ac:chgData name="Chris Speller" userId="0a97f007-b978-4543-a8a0-9ee0abccdf0a" providerId="ADAL" clId="{93D2D15A-E28F-4ABA-BB1F-9DCE96F9CE67}" dt="2020-12-30T22:33:31.491" v="5082"/>
          <ac:spMkLst>
            <pc:docMk/>
            <pc:sldMk cId="3192838230" sldId="4973"/>
            <ac:spMk id="11" creationId="{00000000-0000-0000-0000-000000000000}"/>
          </ac:spMkLst>
        </pc:spChg>
        <pc:spChg chg="mod">
          <ac:chgData name="Chris Speller" userId="0a97f007-b978-4543-a8a0-9ee0abccdf0a" providerId="ADAL" clId="{93D2D15A-E28F-4ABA-BB1F-9DCE96F9CE67}" dt="2020-12-30T22:34:58.753" v="5141" actId="113"/>
          <ac:spMkLst>
            <pc:docMk/>
            <pc:sldMk cId="3192838230" sldId="4973"/>
            <ac:spMk id="13" creationId="{2507DA73-C2D2-46BC-952C-9230E7B9C1D1}"/>
          </ac:spMkLst>
        </pc:spChg>
      </pc:sldChg>
      <pc:sldChg chg="modSp add mod">
        <pc:chgData name="Chris Speller" userId="0a97f007-b978-4543-a8a0-9ee0abccdf0a" providerId="ADAL" clId="{93D2D15A-E28F-4ABA-BB1F-9DCE96F9CE67}" dt="2020-12-30T22:37:01.579" v="5204" actId="20577"/>
        <pc:sldMkLst>
          <pc:docMk/>
          <pc:sldMk cId="1436183310" sldId="4974"/>
        </pc:sldMkLst>
        <pc:spChg chg="mod">
          <ac:chgData name="Chris Speller" userId="0a97f007-b978-4543-a8a0-9ee0abccdf0a" providerId="ADAL" clId="{93D2D15A-E28F-4ABA-BB1F-9DCE96F9CE67}" dt="2020-12-30T22:36:26.225" v="5169" actId="20577"/>
          <ac:spMkLst>
            <pc:docMk/>
            <pc:sldMk cId="1436183310" sldId="4974"/>
            <ac:spMk id="10" creationId="{00000000-0000-0000-0000-000000000000}"/>
          </ac:spMkLst>
        </pc:spChg>
        <pc:spChg chg="mod">
          <ac:chgData name="Chris Speller" userId="0a97f007-b978-4543-a8a0-9ee0abccdf0a" providerId="ADAL" clId="{93D2D15A-E28F-4ABA-BB1F-9DCE96F9CE67}" dt="2020-12-30T22:36:43.641" v="5178" actId="20577"/>
          <ac:spMkLst>
            <pc:docMk/>
            <pc:sldMk cId="1436183310" sldId="4974"/>
            <ac:spMk id="11" creationId="{00000000-0000-0000-0000-000000000000}"/>
          </ac:spMkLst>
        </pc:spChg>
        <pc:spChg chg="mod">
          <ac:chgData name="Chris Speller" userId="0a97f007-b978-4543-a8a0-9ee0abccdf0a" providerId="ADAL" clId="{93D2D15A-E28F-4ABA-BB1F-9DCE96F9CE67}" dt="2020-12-30T22:37:01.579" v="5204" actId="20577"/>
          <ac:spMkLst>
            <pc:docMk/>
            <pc:sldMk cId="1436183310" sldId="4974"/>
            <ac:spMk id="13" creationId="{2507DA73-C2D2-46BC-952C-9230E7B9C1D1}"/>
          </ac:spMkLst>
        </pc:spChg>
      </pc:sldChg>
      <pc:sldChg chg="modSp add">
        <pc:chgData name="Chris Speller" userId="0a97f007-b978-4543-a8a0-9ee0abccdf0a" providerId="ADAL" clId="{93D2D15A-E28F-4ABA-BB1F-9DCE96F9CE67}" dt="2020-12-30T22:38:36.944" v="5238" actId="20577"/>
        <pc:sldMkLst>
          <pc:docMk/>
          <pc:sldMk cId="1899527953" sldId="4975"/>
        </pc:sldMkLst>
        <pc:spChg chg="mod">
          <ac:chgData name="Chris Speller" userId="0a97f007-b978-4543-a8a0-9ee0abccdf0a" providerId="ADAL" clId="{93D2D15A-E28F-4ABA-BB1F-9DCE96F9CE67}" dt="2020-12-30T22:38:19.396" v="5235" actId="20577"/>
          <ac:spMkLst>
            <pc:docMk/>
            <pc:sldMk cId="1899527953" sldId="4975"/>
            <ac:spMk id="10" creationId="{00000000-0000-0000-0000-000000000000}"/>
          </ac:spMkLst>
        </pc:spChg>
        <pc:spChg chg="mod">
          <ac:chgData name="Chris Speller" userId="0a97f007-b978-4543-a8a0-9ee0abccdf0a" providerId="ADAL" clId="{93D2D15A-E28F-4ABA-BB1F-9DCE96F9CE67}" dt="2020-12-30T22:37:53.673" v="5214"/>
          <ac:spMkLst>
            <pc:docMk/>
            <pc:sldMk cId="1899527953" sldId="4975"/>
            <ac:spMk id="11" creationId="{00000000-0000-0000-0000-000000000000}"/>
          </ac:spMkLst>
        </pc:spChg>
        <pc:spChg chg="mod">
          <ac:chgData name="Chris Speller" userId="0a97f007-b978-4543-a8a0-9ee0abccdf0a" providerId="ADAL" clId="{93D2D15A-E28F-4ABA-BB1F-9DCE96F9CE67}" dt="2020-12-30T22:38:36.944" v="5238" actId="20577"/>
          <ac:spMkLst>
            <pc:docMk/>
            <pc:sldMk cId="1899527953" sldId="4975"/>
            <ac:spMk id="13" creationId="{2507DA73-C2D2-46BC-952C-9230E7B9C1D1}"/>
          </ac:spMkLst>
        </pc:spChg>
      </pc:sldChg>
      <pc:sldChg chg="add del">
        <pc:chgData name="Chris Speller" userId="0a97f007-b978-4543-a8a0-9ee0abccdf0a" providerId="ADAL" clId="{93D2D15A-E28F-4ABA-BB1F-9DCE96F9CE67}" dt="2020-12-30T22:38:56.990" v="5240" actId="47"/>
        <pc:sldMkLst>
          <pc:docMk/>
          <pc:sldMk cId="3451569601" sldId="4976"/>
        </pc:sldMkLst>
      </pc:sldChg>
      <pc:sldChg chg="modSp add">
        <pc:chgData name="Chris Speller" userId="0a97f007-b978-4543-a8a0-9ee0abccdf0a" providerId="ADAL" clId="{93D2D15A-E28F-4ABA-BB1F-9DCE96F9CE67}" dt="2020-12-30T22:39:14.193" v="5248" actId="20577"/>
        <pc:sldMkLst>
          <pc:docMk/>
          <pc:sldMk cId="3708371449" sldId="4976"/>
        </pc:sldMkLst>
        <pc:spChg chg="mod">
          <ac:chgData name="Chris Speller" userId="0a97f007-b978-4543-a8a0-9ee0abccdf0a" providerId="ADAL" clId="{93D2D15A-E28F-4ABA-BB1F-9DCE96F9CE67}" dt="2020-12-30T22:39:05.539" v="5246" actId="20577"/>
          <ac:spMkLst>
            <pc:docMk/>
            <pc:sldMk cId="3708371449" sldId="4976"/>
            <ac:spMk id="10" creationId="{00000000-0000-0000-0000-000000000000}"/>
          </ac:spMkLst>
        </pc:spChg>
        <pc:spChg chg="mod">
          <ac:chgData name="Chris Speller" userId="0a97f007-b978-4543-a8a0-9ee0abccdf0a" providerId="ADAL" clId="{93D2D15A-E28F-4ABA-BB1F-9DCE96F9CE67}" dt="2020-12-30T22:39:10.265" v="5247" actId="20577"/>
          <ac:spMkLst>
            <pc:docMk/>
            <pc:sldMk cId="3708371449" sldId="4976"/>
            <ac:spMk id="11" creationId="{00000000-0000-0000-0000-000000000000}"/>
          </ac:spMkLst>
        </pc:spChg>
        <pc:spChg chg="mod">
          <ac:chgData name="Chris Speller" userId="0a97f007-b978-4543-a8a0-9ee0abccdf0a" providerId="ADAL" clId="{93D2D15A-E28F-4ABA-BB1F-9DCE96F9CE67}" dt="2020-12-30T22:39:14.193" v="5248" actId="20577"/>
          <ac:spMkLst>
            <pc:docMk/>
            <pc:sldMk cId="3708371449" sldId="4976"/>
            <ac:spMk id="13" creationId="{2507DA73-C2D2-46BC-952C-9230E7B9C1D1}"/>
          </ac:spMkLst>
        </pc:spChg>
      </pc:sldChg>
      <pc:sldChg chg="modSp add mod">
        <pc:chgData name="Chris Speller" userId="0a97f007-b978-4543-a8a0-9ee0abccdf0a" providerId="ADAL" clId="{93D2D15A-E28F-4ABA-BB1F-9DCE96F9CE67}" dt="2020-12-30T22:44:40.534" v="5377" actId="20577"/>
        <pc:sldMkLst>
          <pc:docMk/>
          <pc:sldMk cId="4166262729" sldId="4977"/>
        </pc:sldMkLst>
        <pc:spChg chg="mod">
          <ac:chgData name="Chris Speller" userId="0a97f007-b978-4543-a8a0-9ee0abccdf0a" providerId="ADAL" clId="{93D2D15A-E28F-4ABA-BB1F-9DCE96F9CE67}" dt="2020-12-30T22:40:22.926" v="5289" actId="20577"/>
          <ac:spMkLst>
            <pc:docMk/>
            <pc:sldMk cId="4166262729" sldId="4977"/>
            <ac:spMk id="10" creationId="{00000000-0000-0000-0000-000000000000}"/>
          </ac:spMkLst>
        </pc:spChg>
        <pc:spChg chg="mod">
          <ac:chgData name="Chris Speller" userId="0a97f007-b978-4543-a8a0-9ee0abccdf0a" providerId="ADAL" clId="{93D2D15A-E28F-4ABA-BB1F-9DCE96F9CE67}" dt="2020-12-30T22:39:26.320" v="5251"/>
          <ac:spMkLst>
            <pc:docMk/>
            <pc:sldMk cId="4166262729" sldId="4977"/>
            <ac:spMk id="11" creationId="{00000000-0000-0000-0000-000000000000}"/>
          </ac:spMkLst>
        </pc:spChg>
        <pc:spChg chg="mod">
          <ac:chgData name="Chris Speller" userId="0a97f007-b978-4543-a8a0-9ee0abccdf0a" providerId="ADAL" clId="{93D2D15A-E28F-4ABA-BB1F-9DCE96F9CE67}" dt="2020-12-30T22:44:40.534" v="5377" actId="20577"/>
          <ac:spMkLst>
            <pc:docMk/>
            <pc:sldMk cId="4166262729" sldId="4977"/>
            <ac:spMk id="13" creationId="{2507DA73-C2D2-46BC-952C-9230E7B9C1D1}"/>
          </ac:spMkLst>
        </pc:spChg>
      </pc:sldChg>
      <pc:sldChg chg="modSp add mod">
        <pc:chgData name="Chris Speller" userId="0a97f007-b978-4543-a8a0-9ee0abccdf0a" providerId="ADAL" clId="{93D2D15A-E28F-4ABA-BB1F-9DCE96F9CE67}" dt="2020-12-30T22:41:19.259" v="5325" actId="20577"/>
        <pc:sldMkLst>
          <pc:docMk/>
          <pc:sldMk cId="1716344843" sldId="4978"/>
        </pc:sldMkLst>
        <pc:spChg chg="mod">
          <ac:chgData name="Chris Speller" userId="0a97f007-b978-4543-a8a0-9ee0abccdf0a" providerId="ADAL" clId="{93D2D15A-E28F-4ABA-BB1F-9DCE96F9CE67}" dt="2020-12-30T22:41:09.647" v="5321" actId="20577"/>
          <ac:spMkLst>
            <pc:docMk/>
            <pc:sldMk cId="1716344843" sldId="4978"/>
            <ac:spMk id="10" creationId="{00000000-0000-0000-0000-000000000000}"/>
          </ac:spMkLst>
        </pc:spChg>
        <pc:spChg chg="mod">
          <ac:chgData name="Chris Speller" userId="0a97f007-b978-4543-a8a0-9ee0abccdf0a" providerId="ADAL" clId="{93D2D15A-E28F-4ABA-BB1F-9DCE96F9CE67}" dt="2020-12-30T22:40:36.485" v="5292"/>
          <ac:spMkLst>
            <pc:docMk/>
            <pc:sldMk cId="1716344843" sldId="4978"/>
            <ac:spMk id="11" creationId="{00000000-0000-0000-0000-000000000000}"/>
          </ac:spMkLst>
        </pc:spChg>
        <pc:spChg chg="mod">
          <ac:chgData name="Chris Speller" userId="0a97f007-b978-4543-a8a0-9ee0abccdf0a" providerId="ADAL" clId="{93D2D15A-E28F-4ABA-BB1F-9DCE96F9CE67}" dt="2020-12-30T22:41:19.259" v="5325" actId="20577"/>
          <ac:spMkLst>
            <pc:docMk/>
            <pc:sldMk cId="1716344843" sldId="4978"/>
            <ac:spMk id="13" creationId="{2507DA73-C2D2-46BC-952C-9230E7B9C1D1}"/>
          </ac:spMkLst>
        </pc:spChg>
      </pc:sldChg>
      <pc:sldChg chg="modSp add mod">
        <pc:chgData name="Chris Speller" userId="0a97f007-b978-4543-a8a0-9ee0abccdf0a" providerId="ADAL" clId="{93D2D15A-E28F-4ABA-BB1F-9DCE96F9CE67}" dt="2020-12-30T22:43:52.265" v="5368" actId="20577"/>
        <pc:sldMkLst>
          <pc:docMk/>
          <pc:sldMk cId="2508038446" sldId="4979"/>
        </pc:sldMkLst>
        <pc:spChg chg="mod">
          <ac:chgData name="Chris Speller" userId="0a97f007-b978-4543-a8a0-9ee0abccdf0a" providerId="ADAL" clId="{93D2D15A-E28F-4ABA-BB1F-9DCE96F9CE67}" dt="2020-12-30T22:43:41.575" v="5363" actId="20577"/>
          <ac:spMkLst>
            <pc:docMk/>
            <pc:sldMk cId="2508038446" sldId="4979"/>
            <ac:spMk id="10" creationId="{00000000-0000-0000-0000-000000000000}"/>
          </ac:spMkLst>
        </pc:spChg>
        <pc:spChg chg="mod">
          <ac:chgData name="Chris Speller" userId="0a97f007-b978-4543-a8a0-9ee0abccdf0a" providerId="ADAL" clId="{93D2D15A-E28F-4ABA-BB1F-9DCE96F9CE67}" dt="2020-12-30T22:43:10.555" v="5328"/>
          <ac:spMkLst>
            <pc:docMk/>
            <pc:sldMk cId="2508038446" sldId="4979"/>
            <ac:spMk id="11" creationId="{00000000-0000-0000-0000-000000000000}"/>
          </ac:spMkLst>
        </pc:spChg>
        <pc:spChg chg="mod">
          <ac:chgData name="Chris Speller" userId="0a97f007-b978-4543-a8a0-9ee0abccdf0a" providerId="ADAL" clId="{93D2D15A-E28F-4ABA-BB1F-9DCE96F9CE67}" dt="2020-12-30T22:43:52.265" v="5368" actId="20577"/>
          <ac:spMkLst>
            <pc:docMk/>
            <pc:sldMk cId="2508038446" sldId="4979"/>
            <ac:spMk id="13" creationId="{2507DA73-C2D2-46BC-952C-9230E7B9C1D1}"/>
          </ac:spMkLst>
        </pc:spChg>
      </pc:sldChg>
      <pc:sldChg chg="modSp add mod">
        <pc:chgData name="Chris Speller" userId="0a97f007-b978-4543-a8a0-9ee0abccdf0a" providerId="ADAL" clId="{93D2D15A-E28F-4ABA-BB1F-9DCE96F9CE67}" dt="2020-12-30T22:46:04.407" v="5407" actId="20577"/>
        <pc:sldMkLst>
          <pc:docMk/>
          <pc:sldMk cId="1576505434" sldId="4980"/>
        </pc:sldMkLst>
        <pc:spChg chg="mod">
          <ac:chgData name="Chris Speller" userId="0a97f007-b978-4543-a8a0-9ee0abccdf0a" providerId="ADAL" clId="{93D2D15A-E28F-4ABA-BB1F-9DCE96F9CE67}" dt="2020-12-30T22:46:04.407" v="5407" actId="20577"/>
          <ac:spMkLst>
            <pc:docMk/>
            <pc:sldMk cId="1576505434" sldId="4980"/>
            <ac:spMk id="10" creationId="{00000000-0000-0000-0000-000000000000}"/>
          </ac:spMkLst>
        </pc:spChg>
        <pc:spChg chg="mod">
          <ac:chgData name="Chris Speller" userId="0a97f007-b978-4543-a8a0-9ee0abccdf0a" providerId="ADAL" clId="{93D2D15A-E28F-4ABA-BB1F-9DCE96F9CE67}" dt="2020-12-30T22:44:20.221" v="5372"/>
          <ac:spMkLst>
            <pc:docMk/>
            <pc:sldMk cId="1576505434" sldId="4980"/>
            <ac:spMk id="11" creationId="{00000000-0000-0000-0000-000000000000}"/>
          </ac:spMkLst>
        </pc:spChg>
        <pc:spChg chg="mod">
          <ac:chgData name="Chris Speller" userId="0a97f007-b978-4543-a8a0-9ee0abccdf0a" providerId="ADAL" clId="{93D2D15A-E28F-4ABA-BB1F-9DCE96F9CE67}" dt="2020-12-30T22:44:34.112" v="5376" actId="20577"/>
          <ac:spMkLst>
            <pc:docMk/>
            <pc:sldMk cId="1576505434" sldId="4980"/>
            <ac:spMk id="13" creationId="{2507DA73-C2D2-46BC-952C-9230E7B9C1D1}"/>
          </ac:spMkLst>
        </pc:spChg>
      </pc:sldChg>
      <pc:sldChg chg="modSp add">
        <pc:chgData name="Chris Speller" userId="0a97f007-b978-4543-a8a0-9ee0abccdf0a" providerId="ADAL" clId="{93D2D15A-E28F-4ABA-BB1F-9DCE96F9CE67}" dt="2020-12-30T22:48:11.492" v="5445" actId="20577"/>
        <pc:sldMkLst>
          <pc:docMk/>
          <pc:sldMk cId="2684891683" sldId="4981"/>
        </pc:sldMkLst>
        <pc:spChg chg="mod">
          <ac:chgData name="Chris Speller" userId="0a97f007-b978-4543-a8a0-9ee0abccdf0a" providerId="ADAL" clId="{93D2D15A-E28F-4ABA-BB1F-9DCE96F9CE67}" dt="2020-12-30T22:48:03.119" v="5441" actId="20577"/>
          <ac:spMkLst>
            <pc:docMk/>
            <pc:sldMk cId="2684891683" sldId="4981"/>
            <ac:spMk id="10" creationId="{00000000-0000-0000-0000-000000000000}"/>
          </ac:spMkLst>
        </pc:spChg>
        <pc:spChg chg="mod">
          <ac:chgData name="Chris Speller" userId="0a97f007-b978-4543-a8a0-9ee0abccdf0a" providerId="ADAL" clId="{93D2D15A-E28F-4ABA-BB1F-9DCE96F9CE67}" dt="2020-12-30T22:48:08.737" v="5444" actId="20577"/>
          <ac:spMkLst>
            <pc:docMk/>
            <pc:sldMk cId="2684891683" sldId="4981"/>
            <ac:spMk id="11" creationId="{00000000-0000-0000-0000-000000000000}"/>
          </ac:spMkLst>
        </pc:spChg>
        <pc:spChg chg="mod">
          <ac:chgData name="Chris Speller" userId="0a97f007-b978-4543-a8a0-9ee0abccdf0a" providerId="ADAL" clId="{93D2D15A-E28F-4ABA-BB1F-9DCE96F9CE67}" dt="2020-12-30T22:48:11.492" v="5445" actId="20577"/>
          <ac:spMkLst>
            <pc:docMk/>
            <pc:sldMk cId="2684891683" sldId="4981"/>
            <ac:spMk id="13" creationId="{2507DA73-C2D2-46BC-952C-9230E7B9C1D1}"/>
          </ac:spMkLst>
        </pc:spChg>
      </pc:sldChg>
      <pc:sldChg chg="modSp add">
        <pc:chgData name="Chris Speller" userId="0a97f007-b978-4543-a8a0-9ee0abccdf0a" providerId="ADAL" clId="{93D2D15A-E28F-4ABA-BB1F-9DCE96F9CE67}" dt="2020-12-30T22:47:43.068" v="5440" actId="20577"/>
        <pc:sldMkLst>
          <pc:docMk/>
          <pc:sldMk cId="119369583" sldId="4982"/>
        </pc:sldMkLst>
        <pc:spChg chg="mod">
          <ac:chgData name="Chris Speller" userId="0a97f007-b978-4543-a8a0-9ee0abccdf0a" providerId="ADAL" clId="{93D2D15A-E28F-4ABA-BB1F-9DCE96F9CE67}" dt="2020-12-30T22:47:43.068" v="5440" actId="20577"/>
          <ac:spMkLst>
            <pc:docMk/>
            <pc:sldMk cId="119369583" sldId="4982"/>
            <ac:spMk id="10" creationId="{00000000-0000-0000-0000-000000000000}"/>
          </ac:spMkLst>
        </pc:spChg>
        <pc:spChg chg="mod">
          <ac:chgData name="Chris Speller" userId="0a97f007-b978-4543-a8a0-9ee0abccdf0a" providerId="ADAL" clId="{93D2D15A-E28F-4ABA-BB1F-9DCE96F9CE67}" dt="2020-12-30T22:46:52.673" v="5420"/>
          <ac:spMkLst>
            <pc:docMk/>
            <pc:sldMk cId="119369583" sldId="4982"/>
            <ac:spMk id="11" creationId="{00000000-0000-0000-0000-000000000000}"/>
          </ac:spMkLst>
        </pc:spChg>
        <pc:spChg chg="mod">
          <ac:chgData name="Chris Speller" userId="0a97f007-b978-4543-a8a0-9ee0abccdf0a" providerId="ADAL" clId="{93D2D15A-E28F-4ABA-BB1F-9DCE96F9CE67}" dt="2020-12-30T22:47:05.984" v="5424" actId="20577"/>
          <ac:spMkLst>
            <pc:docMk/>
            <pc:sldMk cId="119369583" sldId="4982"/>
            <ac:spMk id="13" creationId="{2507DA73-C2D2-46BC-952C-9230E7B9C1D1}"/>
          </ac:spMkLst>
        </pc:spChg>
      </pc:sldChg>
      <pc:sldChg chg="modSp add del">
        <pc:chgData name="Chris Speller" userId="0a97f007-b978-4543-a8a0-9ee0abccdf0a" providerId="ADAL" clId="{93D2D15A-E28F-4ABA-BB1F-9DCE96F9CE67}" dt="2020-12-30T22:48:53.612" v="5449" actId="47"/>
        <pc:sldMkLst>
          <pc:docMk/>
          <pc:sldMk cId="3859783725" sldId="4983"/>
        </pc:sldMkLst>
        <pc:spChg chg="mod">
          <ac:chgData name="Chris Speller" userId="0a97f007-b978-4543-a8a0-9ee0abccdf0a" providerId="ADAL" clId="{93D2D15A-E28F-4ABA-BB1F-9DCE96F9CE67}" dt="2020-12-30T22:48:41.002" v="5447"/>
          <ac:spMkLst>
            <pc:docMk/>
            <pc:sldMk cId="3859783725" sldId="4983"/>
            <ac:spMk id="10" creationId="{00000000-0000-0000-0000-000000000000}"/>
          </ac:spMkLst>
        </pc:spChg>
      </pc:sldChg>
      <pc:sldChg chg="modSp add">
        <pc:chgData name="Chris Speller" userId="0a97f007-b978-4543-a8a0-9ee0abccdf0a" providerId="ADAL" clId="{93D2D15A-E28F-4ABA-BB1F-9DCE96F9CE67}" dt="2020-12-30T22:49:34.767" v="5470" actId="20577"/>
        <pc:sldMkLst>
          <pc:docMk/>
          <pc:sldMk cId="521322048" sldId="4984"/>
        </pc:sldMkLst>
        <pc:spChg chg="mod">
          <ac:chgData name="Chris Speller" userId="0a97f007-b978-4543-a8a0-9ee0abccdf0a" providerId="ADAL" clId="{93D2D15A-E28F-4ABA-BB1F-9DCE96F9CE67}" dt="2020-12-30T22:49:19.590" v="5459" actId="20577"/>
          <ac:spMkLst>
            <pc:docMk/>
            <pc:sldMk cId="521322048" sldId="4984"/>
            <ac:spMk id="10" creationId="{00000000-0000-0000-0000-000000000000}"/>
          </ac:spMkLst>
        </pc:spChg>
        <pc:spChg chg="mod">
          <ac:chgData name="Chris Speller" userId="0a97f007-b978-4543-a8a0-9ee0abccdf0a" providerId="ADAL" clId="{93D2D15A-E28F-4ABA-BB1F-9DCE96F9CE67}" dt="2020-12-30T22:49:21.351" v="5460" actId="20577"/>
          <ac:spMkLst>
            <pc:docMk/>
            <pc:sldMk cId="521322048" sldId="4984"/>
            <ac:spMk id="11" creationId="{00000000-0000-0000-0000-000000000000}"/>
          </ac:spMkLst>
        </pc:spChg>
        <pc:spChg chg="mod">
          <ac:chgData name="Chris Speller" userId="0a97f007-b978-4543-a8a0-9ee0abccdf0a" providerId="ADAL" clId="{93D2D15A-E28F-4ABA-BB1F-9DCE96F9CE67}" dt="2020-12-30T22:49:34.767" v="5470" actId="20577"/>
          <ac:spMkLst>
            <pc:docMk/>
            <pc:sldMk cId="521322048" sldId="4984"/>
            <ac:spMk id="13" creationId="{2507DA73-C2D2-46BC-952C-9230E7B9C1D1}"/>
          </ac:spMkLst>
        </pc:spChg>
      </pc:sldChg>
      <pc:sldChg chg="modSp add mod modAnim">
        <pc:chgData name="Chris Speller" userId="0a97f007-b978-4543-a8a0-9ee0abccdf0a" providerId="ADAL" clId="{93D2D15A-E28F-4ABA-BB1F-9DCE96F9CE67}" dt="2020-12-30T22:51:25.462" v="5507" actId="20577"/>
        <pc:sldMkLst>
          <pc:docMk/>
          <pc:sldMk cId="3480592226" sldId="4985"/>
        </pc:sldMkLst>
        <pc:spChg chg="mod">
          <ac:chgData name="Chris Speller" userId="0a97f007-b978-4543-a8a0-9ee0abccdf0a" providerId="ADAL" clId="{93D2D15A-E28F-4ABA-BB1F-9DCE96F9CE67}" dt="2020-12-30T22:51:16.207" v="5495" actId="20577"/>
          <ac:spMkLst>
            <pc:docMk/>
            <pc:sldMk cId="3480592226" sldId="4985"/>
            <ac:spMk id="10" creationId="{00000000-0000-0000-0000-000000000000}"/>
          </ac:spMkLst>
        </pc:spChg>
        <pc:spChg chg="mod">
          <ac:chgData name="Chris Speller" userId="0a97f007-b978-4543-a8a0-9ee0abccdf0a" providerId="ADAL" clId="{93D2D15A-E28F-4ABA-BB1F-9DCE96F9CE67}" dt="2020-12-30T22:51:02.752" v="5487" actId="20577"/>
          <ac:spMkLst>
            <pc:docMk/>
            <pc:sldMk cId="3480592226" sldId="4985"/>
            <ac:spMk id="11" creationId="{00000000-0000-0000-0000-000000000000}"/>
          </ac:spMkLst>
        </pc:spChg>
        <pc:spChg chg="mod">
          <ac:chgData name="Chris Speller" userId="0a97f007-b978-4543-a8a0-9ee0abccdf0a" providerId="ADAL" clId="{93D2D15A-E28F-4ABA-BB1F-9DCE96F9CE67}" dt="2020-12-30T22:51:25.462" v="5507" actId="20577"/>
          <ac:spMkLst>
            <pc:docMk/>
            <pc:sldMk cId="3480592226" sldId="4985"/>
            <ac:spMk id="13" creationId="{2507DA73-C2D2-46BC-952C-9230E7B9C1D1}"/>
          </ac:spMkLst>
        </pc:spChg>
      </pc:sldChg>
      <pc:sldChg chg="modSp add">
        <pc:chgData name="Chris Speller" userId="0a97f007-b978-4543-a8a0-9ee0abccdf0a" providerId="ADAL" clId="{93D2D15A-E28F-4ABA-BB1F-9DCE96F9CE67}" dt="2020-12-30T22:54:46.730" v="5630" actId="20577"/>
        <pc:sldMkLst>
          <pc:docMk/>
          <pc:sldMk cId="200209632" sldId="4986"/>
        </pc:sldMkLst>
        <pc:spChg chg="mod">
          <ac:chgData name="Chris Speller" userId="0a97f007-b978-4543-a8a0-9ee0abccdf0a" providerId="ADAL" clId="{93D2D15A-E28F-4ABA-BB1F-9DCE96F9CE67}" dt="2020-12-30T22:54:46.730" v="5630" actId="20577"/>
          <ac:spMkLst>
            <pc:docMk/>
            <pc:sldMk cId="200209632" sldId="4986"/>
            <ac:spMk id="10" creationId="{00000000-0000-0000-0000-000000000000}"/>
          </ac:spMkLst>
        </pc:spChg>
        <pc:spChg chg="mod">
          <ac:chgData name="Chris Speller" userId="0a97f007-b978-4543-a8a0-9ee0abccdf0a" providerId="ADAL" clId="{93D2D15A-E28F-4ABA-BB1F-9DCE96F9CE67}" dt="2020-12-30T22:53:14.704" v="5549" actId="20577"/>
          <ac:spMkLst>
            <pc:docMk/>
            <pc:sldMk cId="200209632" sldId="4986"/>
            <ac:spMk id="11" creationId="{00000000-0000-0000-0000-000000000000}"/>
          </ac:spMkLst>
        </pc:spChg>
        <pc:spChg chg="mod">
          <ac:chgData name="Chris Speller" userId="0a97f007-b978-4543-a8a0-9ee0abccdf0a" providerId="ADAL" clId="{93D2D15A-E28F-4ABA-BB1F-9DCE96F9CE67}" dt="2020-12-30T22:53:32.968" v="5562" actId="20577"/>
          <ac:spMkLst>
            <pc:docMk/>
            <pc:sldMk cId="200209632" sldId="4986"/>
            <ac:spMk id="13" creationId="{2507DA73-C2D2-46BC-952C-9230E7B9C1D1}"/>
          </ac:spMkLst>
        </pc:spChg>
      </pc:sldChg>
      <pc:sldChg chg="add del">
        <pc:chgData name="Chris Speller" userId="0a97f007-b978-4543-a8a0-9ee0abccdf0a" providerId="ADAL" clId="{93D2D15A-E28F-4ABA-BB1F-9DCE96F9CE67}" dt="2020-12-30T22:51:35.154" v="5509"/>
        <pc:sldMkLst>
          <pc:docMk/>
          <pc:sldMk cId="2226089604" sldId="4986"/>
        </pc:sldMkLst>
      </pc:sldChg>
      <pc:sldChg chg="modSp add mod">
        <pc:chgData name="Chris Speller" userId="0a97f007-b978-4543-a8a0-9ee0abccdf0a" providerId="ADAL" clId="{93D2D15A-E28F-4ABA-BB1F-9DCE96F9CE67}" dt="2020-12-30T22:58:23.264" v="5701" actId="404"/>
        <pc:sldMkLst>
          <pc:docMk/>
          <pc:sldMk cId="703551138" sldId="4987"/>
        </pc:sldMkLst>
        <pc:spChg chg="mod">
          <ac:chgData name="Chris Speller" userId="0a97f007-b978-4543-a8a0-9ee0abccdf0a" providerId="ADAL" clId="{93D2D15A-E28F-4ABA-BB1F-9DCE96F9CE67}" dt="2020-12-30T22:58:14.670" v="5693" actId="404"/>
          <ac:spMkLst>
            <pc:docMk/>
            <pc:sldMk cId="703551138" sldId="4987"/>
            <ac:spMk id="10" creationId="{00000000-0000-0000-0000-000000000000}"/>
          </ac:spMkLst>
        </pc:spChg>
        <pc:spChg chg="mod">
          <ac:chgData name="Chris Speller" userId="0a97f007-b978-4543-a8a0-9ee0abccdf0a" providerId="ADAL" clId="{93D2D15A-E28F-4ABA-BB1F-9DCE96F9CE67}" dt="2020-12-30T22:58:17.050" v="5696" actId="404"/>
          <ac:spMkLst>
            <pc:docMk/>
            <pc:sldMk cId="703551138" sldId="4987"/>
            <ac:spMk id="11" creationId="{00000000-0000-0000-0000-000000000000}"/>
          </ac:spMkLst>
        </pc:spChg>
        <pc:spChg chg="mod">
          <ac:chgData name="Chris Speller" userId="0a97f007-b978-4543-a8a0-9ee0abccdf0a" providerId="ADAL" clId="{93D2D15A-E28F-4ABA-BB1F-9DCE96F9CE67}" dt="2020-12-30T22:58:23.264" v="5701" actId="404"/>
          <ac:spMkLst>
            <pc:docMk/>
            <pc:sldMk cId="703551138" sldId="4987"/>
            <ac:spMk id="13" creationId="{2507DA73-C2D2-46BC-952C-9230E7B9C1D1}"/>
          </ac:spMkLst>
        </pc:spChg>
      </pc:sldChg>
      <pc:sldChg chg="add del">
        <pc:chgData name="Chris Speller" userId="0a97f007-b978-4543-a8a0-9ee0abccdf0a" providerId="ADAL" clId="{93D2D15A-E28F-4ABA-BB1F-9DCE96F9CE67}" dt="2020-12-30T22:58:12.673" v="5690"/>
        <pc:sldMkLst>
          <pc:docMk/>
          <pc:sldMk cId="12881229" sldId="4988"/>
        </pc:sldMkLst>
      </pc:sldChg>
      <pc:sldChg chg="modSp add">
        <pc:chgData name="Chris Speller" userId="0a97f007-b978-4543-a8a0-9ee0abccdf0a" providerId="ADAL" clId="{93D2D15A-E28F-4ABA-BB1F-9DCE96F9CE67}" dt="2020-12-30T22:58:38.449" v="5708" actId="20577"/>
        <pc:sldMkLst>
          <pc:docMk/>
          <pc:sldMk cId="4118690380" sldId="4988"/>
        </pc:sldMkLst>
        <pc:spChg chg="mod">
          <ac:chgData name="Chris Speller" userId="0a97f007-b978-4543-a8a0-9ee0abccdf0a" providerId="ADAL" clId="{93D2D15A-E28F-4ABA-BB1F-9DCE96F9CE67}" dt="2020-12-30T22:58:35.572" v="5705" actId="20577"/>
          <ac:spMkLst>
            <pc:docMk/>
            <pc:sldMk cId="4118690380" sldId="4988"/>
            <ac:spMk id="10" creationId="{00000000-0000-0000-0000-000000000000}"/>
          </ac:spMkLst>
        </pc:spChg>
        <pc:spChg chg="mod">
          <ac:chgData name="Chris Speller" userId="0a97f007-b978-4543-a8a0-9ee0abccdf0a" providerId="ADAL" clId="{93D2D15A-E28F-4ABA-BB1F-9DCE96F9CE67}" dt="2020-12-30T22:58:38.449" v="5708" actId="20577"/>
          <ac:spMkLst>
            <pc:docMk/>
            <pc:sldMk cId="4118690380" sldId="4988"/>
            <ac:spMk id="11" creationId="{00000000-0000-0000-0000-000000000000}"/>
          </ac:spMkLst>
        </pc:spChg>
      </pc:sldChg>
      <pc:sldChg chg="modSp add">
        <pc:chgData name="Chris Speller" userId="0a97f007-b978-4543-a8a0-9ee0abccdf0a" providerId="ADAL" clId="{93D2D15A-E28F-4ABA-BB1F-9DCE96F9CE67}" dt="2020-12-30T23:00:29.304" v="5721" actId="20577"/>
        <pc:sldMkLst>
          <pc:docMk/>
          <pc:sldMk cId="397747974" sldId="4989"/>
        </pc:sldMkLst>
        <pc:spChg chg="mod">
          <ac:chgData name="Chris Speller" userId="0a97f007-b978-4543-a8a0-9ee0abccdf0a" providerId="ADAL" clId="{93D2D15A-E28F-4ABA-BB1F-9DCE96F9CE67}" dt="2020-12-30T23:00:29.304" v="5721" actId="20577"/>
          <ac:spMkLst>
            <pc:docMk/>
            <pc:sldMk cId="397747974" sldId="4989"/>
            <ac:spMk id="10" creationId="{00000000-0000-0000-0000-000000000000}"/>
          </ac:spMkLst>
        </pc:spChg>
        <pc:spChg chg="mod">
          <ac:chgData name="Chris Speller" userId="0a97f007-b978-4543-a8a0-9ee0abccdf0a" providerId="ADAL" clId="{93D2D15A-E28F-4ABA-BB1F-9DCE96F9CE67}" dt="2020-12-30T22:59:33.203" v="5714"/>
          <ac:spMkLst>
            <pc:docMk/>
            <pc:sldMk cId="397747974" sldId="4989"/>
            <ac:spMk id="11" creationId="{00000000-0000-0000-0000-000000000000}"/>
          </ac:spMkLst>
        </pc:spChg>
        <pc:spChg chg="mod">
          <ac:chgData name="Chris Speller" userId="0a97f007-b978-4543-a8a0-9ee0abccdf0a" providerId="ADAL" clId="{93D2D15A-E28F-4ABA-BB1F-9DCE96F9CE67}" dt="2020-12-30T23:00:09.882" v="5718" actId="20577"/>
          <ac:spMkLst>
            <pc:docMk/>
            <pc:sldMk cId="397747974" sldId="4989"/>
            <ac:spMk id="13" creationId="{2507DA73-C2D2-46BC-952C-9230E7B9C1D1}"/>
          </ac:spMkLst>
        </pc:spChg>
      </pc:sldChg>
      <pc:sldChg chg="addSp delSp modSp add mod">
        <pc:chgData name="Chris Speller" userId="0a97f007-b978-4543-a8a0-9ee0abccdf0a" providerId="ADAL" clId="{93D2D15A-E28F-4ABA-BB1F-9DCE96F9CE67}" dt="2020-12-30T23:04:46.849" v="5800" actId="478"/>
        <pc:sldMkLst>
          <pc:docMk/>
          <pc:sldMk cId="1272458382" sldId="4990"/>
        </pc:sldMkLst>
        <pc:spChg chg="mod">
          <ac:chgData name="Chris Speller" userId="0a97f007-b978-4543-a8a0-9ee0abccdf0a" providerId="ADAL" clId="{93D2D15A-E28F-4ABA-BB1F-9DCE96F9CE67}" dt="2020-12-30T23:02:59.423" v="5799" actId="20577"/>
          <ac:spMkLst>
            <pc:docMk/>
            <pc:sldMk cId="1272458382" sldId="4990"/>
            <ac:spMk id="10" creationId="{00000000-0000-0000-0000-000000000000}"/>
          </ac:spMkLst>
        </pc:spChg>
        <pc:spChg chg="mod">
          <ac:chgData name="Chris Speller" userId="0a97f007-b978-4543-a8a0-9ee0abccdf0a" providerId="ADAL" clId="{93D2D15A-E28F-4ABA-BB1F-9DCE96F9CE67}" dt="2020-12-30T23:01:58.515" v="5756"/>
          <ac:spMkLst>
            <pc:docMk/>
            <pc:sldMk cId="1272458382" sldId="4990"/>
            <ac:spMk id="11" creationId="{00000000-0000-0000-0000-000000000000}"/>
          </ac:spMkLst>
        </pc:spChg>
        <pc:spChg chg="mod">
          <ac:chgData name="Chris Speller" userId="0a97f007-b978-4543-a8a0-9ee0abccdf0a" providerId="ADAL" clId="{93D2D15A-E28F-4ABA-BB1F-9DCE96F9CE67}" dt="2020-12-30T23:02:25.936" v="5782" actId="20577"/>
          <ac:spMkLst>
            <pc:docMk/>
            <pc:sldMk cId="1272458382" sldId="4990"/>
            <ac:spMk id="13" creationId="{2507DA73-C2D2-46BC-952C-9230E7B9C1D1}"/>
          </ac:spMkLst>
        </pc:spChg>
        <pc:picChg chg="add del mod">
          <ac:chgData name="Chris Speller" userId="0a97f007-b978-4543-a8a0-9ee0abccdf0a" providerId="ADAL" clId="{93D2D15A-E28F-4ABA-BB1F-9DCE96F9CE67}" dt="2020-12-30T23:04:46.849" v="5800" actId="478"/>
          <ac:picMkLst>
            <pc:docMk/>
            <pc:sldMk cId="1272458382" sldId="4990"/>
            <ac:picMk id="3" creationId="{4877169B-F0FC-4978-AF33-9E86E3046B3C}"/>
          </ac:picMkLst>
        </pc:picChg>
      </pc:sldChg>
      <pc:sldChg chg="addSp delSp modSp add mod">
        <pc:chgData name="Chris Speller" userId="0a97f007-b978-4543-a8a0-9ee0abccdf0a" providerId="ADAL" clId="{93D2D15A-E28F-4ABA-BB1F-9DCE96F9CE67}" dt="2020-12-30T23:07:10.434" v="5850" actId="478"/>
        <pc:sldMkLst>
          <pc:docMk/>
          <pc:sldMk cId="667554379" sldId="4991"/>
        </pc:sldMkLst>
        <pc:spChg chg="mod">
          <ac:chgData name="Chris Speller" userId="0a97f007-b978-4543-a8a0-9ee0abccdf0a" providerId="ADAL" clId="{93D2D15A-E28F-4ABA-BB1F-9DCE96F9CE67}" dt="2020-12-30T23:06:23.987" v="5844" actId="20577"/>
          <ac:spMkLst>
            <pc:docMk/>
            <pc:sldMk cId="667554379" sldId="4991"/>
            <ac:spMk id="10" creationId="{00000000-0000-0000-0000-000000000000}"/>
          </ac:spMkLst>
        </pc:spChg>
        <pc:spChg chg="mod">
          <ac:chgData name="Chris Speller" userId="0a97f007-b978-4543-a8a0-9ee0abccdf0a" providerId="ADAL" clId="{93D2D15A-E28F-4ABA-BB1F-9DCE96F9CE67}" dt="2020-12-30T23:05:19.023" v="5824"/>
          <ac:spMkLst>
            <pc:docMk/>
            <pc:sldMk cId="667554379" sldId="4991"/>
            <ac:spMk id="11" creationId="{00000000-0000-0000-0000-000000000000}"/>
          </ac:spMkLst>
        </pc:spChg>
        <pc:spChg chg="mod">
          <ac:chgData name="Chris Speller" userId="0a97f007-b978-4543-a8a0-9ee0abccdf0a" providerId="ADAL" clId="{93D2D15A-E28F-4ABA-BB1F-9DCE96F9CE67}" dt="2020-12-30T23:06:38.454" v="5847" actId="1076"/>
          <ac:spMkLst>
            <pc:docMk/>
            <pc:sldMk cId="667554379" sldId="4991"/>
            <ac:spMk id="13" creationId="{2507DA73-C2D2-46BC-952C-9230E7B9C1D1}"/>
          </ac:spMkLst>
        </pc:spChg>
        <pc:picChg chg="add del">
          <ac:chgData name="Chris Speller" userId="0a97f007-b978-4543-a8a0-9ee0abccdf0a" providerId="ADAL" clId="{93D2D15A-E28F-4ABA-BB1F-9DCE96F9CE67}" dt="2020-12-30T23:07:10.434" v="5850" actId="478"/>
          <ac:picMkLst>
            <pc:docMk/>
            <pc:sldMk cId="667554379" sldId="4991"/>
            <ac:picMk id="3" creationId="{6EAB3BC5-B836-45AB-B324-F7921412FA02}"/>
          </ac:picMkLst>
        </pc:picChg>
      </pc:sldChg>
      <pc:sldChg chg="delSp modSp add mod modAnim">
        <pc:chgData name="Chris Speller" userId="0a97f007-b978-4543-a8a0-9ee0abccdf0a" providerId="ADAL" clId="{93D2D15A-E28F-4ABA-BB1F-9DCE96F9CE67}" dt="2021-01-15T13:27:52.168" v="12681" actId="6549"/>
        <pc:sldMkLst>
          <pc:docMk/>
          <pc:sldMk cId="2811469350" sldId="4992"/>
        </pc:sldMkLst>
        <pc:spChg chg="mod">
          <ac:chgData name="Chris Speller" userId="0a97f007-b978-4543-a8a0-9ee0abccdf0a" providerId="ADAL" clId="{93D2D15A-E28F-4ABA-BB1F-9DCE96F9CE67}" dt="2021-01-15T13:27:52.168" v="12681" actId="6549"/>
          <ac:spMkLst>
            <pc:docMk/>
            <pc:sldMk cId="2811469350" sldId="4992"/>
            <ac:spMk id="10" creationId="{00000000-0000-0000-0000-000000000000}"/>
          </ac:spMkLst>
        </pc:spChg>
        <pc:spChg chg="mod">
          <ac:chgData name="Chris Speller" userId="0a97f007-b978-4543-a8a0-9ee0abccdf0a" providerId="ADAL" clId="{93D2D15A-E28F-4ABA-BB1F-9DCE96F9CE67}" dt="2020-12-30T23:08:52.872" v="6097"/>
          <ac:spMkLst>
            <pc:docMk/>
            <pc:sldMk cId="2811469350" sldId="4992"/>
            <ac:spMk id="11" creationId="{00000000-0000-0000-0000-000000000000}"/>
          </ac:spMkLst>
        </pc:spChg>
        <pc:spChg chg="mod">
          <ac:chgData name="Chris Speller" userId="0a97f007-b978-4543-a8a0-9ee0abccdf0a" providerId="ADAL" clId="{93D2D15A-E28F-4ABA-BB1F-9DCE96F9CE67}" dt="2020-12-30T23:08:59.555" v="6106" actId="1076"/>
          <ac:spMkLst>
            <pc:docMk/>
            <pc:sldMk cId="2811469350" sldId="4992"/>
            <ac:spMk id="13" creationId="{2507DA73-C2D2-46BC-952C-9230E7B9C1D1}"/>
          </ac:spMkLst>
        </pc:spChg>
        <pc:picChg chg="del mod">
          <ac:chgData name="Chris Speller" userId="0a97f007-b978-4543-a8a0-9ee0abccdf0a" providerId="ADAL" clId="{93D2D15A-E28F-4ABA-BB1F-9DCE96F9CE67}" dt="2020-12-30T23:11:44.840" v="6118" actId="478"/>
          <ac:picMkLst>
            <pc:docMk/>
            <pc:sldMk cId="2811469350" sldId="4992"/>
            <ac:picMk id="3" creationId="{6EAB3BC5-B836-45AB-B324-F7921412FA02}"/>
          </ac:picMkLst>
        </pc:picChg>
      </pc:sldChg>
      <pc:sldChg chg="modSp add mod">
        <pc:chgData name="Chris Speller" userId="0a97f007-b978-4543-a8a0-9ee0abccdf0a" providerId="ADAL" clId="{93D2D15A-E28F-4ABA-BB1F-9DCE96F9CE67}" dt="2020-12-30T23:13:20.893" v="6224" actId="20577"/>
        <pc:sldMkLst>
          <pc:docMk/>
          <pc:sldMk cId="2123163356" sldId="4993"/>
        </pc:sldMkLst>
        <pc:spChg chg="mod">
          <ac:chgData name="Chris Speller" userId="0a97f007-b978-4543-a8a0-9ee0abccdf0a" providerId="ADAL" clId="{93D2D15A-E28F-4ABA-BB1F-9DCE96F9CE67}" dt="2020-12-30T23:13:20.893" v="6224" actId="20577"/>
          <ac:spMkLst>
            <pc:docMk/>
            <pc:sldMk cId="2123163356" sldId="4993"/>
            <ac:spMk id="10" creationId="{00000000-0000-0000-0000-000000000000}"/>
          </ac:spMkLst>
        </pc:spChg>
        <pc:spChg chg="mod">
          <ac:chgData name="Chris Speller" userId="0a97f007-b978-4543-a8a0-9ee0abccdf0a" providerId="ADAL" clId="{93D2D15A-E28F-4ABA-BB1F-9DCE96F9CE67}" dt="2020-12-30T23:12:59.069" v="6218"/>
          <ac:spMkLst>
            <pc:docMk/>
            <pc:sldMk cId="2123163356" sldId="4993"/>
            <ac:spMk id="11" creationId="{00000000-0000-0000-0000-000000000000}"/>
          </ac:spMkLst>
        </pc:spChg>
      </pc:sldChg>
      <pc:sldChg chg="modSp add mod">
        <pc:chgData name="Chris Speller" userId="0a97f007-b978-4543-a8a0-9ee0abccdf0a" providerId="ADAL" clId="{93D2D15A-E28F-4ABA-BB1F-9DCE96F9CE67}" dt="2021-01-14T11:09:13.989" v="12679" actId="20577"/>
        <pc:sldMkLst>
          <pc:docMk/>
          <pc:sldMk cId="2081438145" sldId="4994"/>
        </pc:sldMkLst>
        <pc:spChg chg="mod">
          <ac:chgData name="Chris Speller" userId="0a97f007-b978-4543-a8a0-9ee0abccdf0a" providerId="ADAL" clId="{93D2D15A-E28F-4ABA-BB1F-9DCE96F9CE67}" dt="2021-01-14T11:09:10.269" v="12677" actId="6549"/>
          <ac:spMkLst>
            <pc:docMk/>
            <pc:sldMk cId="2081438145" sldId="4994"/>
            <ac:spMk id="10" creationId="{00000000-0000-0000-0000-000000000000}"/>
          </ac:spMkLst>
        </pc:spChg>
        <pc:spChg chg="mod">
          <ac:chgData name="Chris Speller" userId="0a97f007-b978-4543-a8a0-9ee0abccdf0a" providerId="ADAL" clId="{93D2D15A-E28F-4ABA-BB1F-9DCE96F9CE67}" dt="2021-01-14T11:09:07.511" v="12675"/>
          <ac:spMkLst>
            <pc:docMk/>
            <pc:sldMk cId="2081438145" sldId="4994"/>
            <ac:spMk id="11" creationId="{00000000-0000-0000-0000-000000000000}"/>
          </ac:spMkLst>
        </pc:spChg>
        <pc:spChg chg="mod">
          <ac:chgData name="Chris Speller" userId="0a97f007-b978-4543-a8a0-9ee0abccdf0a" providerId="ADAL" clId="{93D2D15A-E28F-4ABA-BB1F-9DCE96F9CE67}" dt="2021-01-14T11:09:13.989" v="12679" actId="20577"/>
          <ac:spMkLst>
            <pc:docMk/>
            <pc:sldMk cId="2081438145" sldId="4994"/>
            <ac:spMk id="13" creationId="{2507DA73-C2D2-46BC-952C-9230E7B9C1D1}"/>
          </ac:spMkLst>
        </pc:spChg>
      </pc:sldChg>
      <pc:sldChg chg="addSp delSp modSp add mod">
        <pc:chgData name="Chris Speller" userId="0a97f007-b978-4543-a8a0-9ee0abccdf0a" providerId="ADAL" clId="{93D2D15A-E28F-4ABA-BB1F-9DCE96F9CE67}" dt="2020-12-30T23:23:48.931" v="6386" actId="20577"/>
        <pc:sldMkLst>
          <pc:docMk/>
          <pc:sldMk cId="1278848274" sldId="4995"/>
        </pc:sldMkLst>
        <pc:spChg chg="mod">
          <ac:chgData name="Chris Speller" userId="0a97f007-b978-4543-a8a0-9ee0abccdf0a" providerId="ADAL" clId="{93D2D15A-E28F-4ABA-BB1F-9DCE96F9CE67}" dt="2020-12-30T23:23:43.134" v="6376" actId="20577"/>
          <ac:spMkLst>
            <pc:docMk/>
            <pc:sldMk cId="1278848274" sldId="4995"/>
            <ac:spMk id="10" creationId="{00000000-0000-0000-0000-000000000000}"/>
          </ac:spMkLst>
        </pc:spChg>
        <pc:spChg chg="mod">
          <ac:chgData name="Chris Speller" userId="0a97f007-b978-4543-a8a0-9ee0abccdf0a" providerId="ADAL" clId="{93D2D15A-E28F-4ABA-BB1F-9DCE96F9CE67}" dt="2020-12-30T23:23:48.931" v="6386" actId="20577"/>
          <ac:spMkLst>
            <pc:docMk/>
            <pc:sldMk cId="1278848274" sldId="4995"/>
            <ac:spMk id="11" creationId="{00000000-0000-0000-0000-000000000000}"/>
          </ac:spMkLst>
        </pc:spChg>
        <pc:spChg chg="mod">
          <ac:chgData name="Chris Speller" userId="0a97f007-b978-4543-a8a0-9ee0abccdf0a" providerId="ADAL" clId="{93D2D15A-E28F-4ABA-BB1F-9DCE96F9CE67}" dt="2020-12-30T23:22:29.099" v="6366" actId="20577"/>
          <ac:spMkLst>
            <pc:docMk/>
            <pc:sldMk cId="1278848274" sldId="4995"/>
            <ac:spMk id="13" creationId="{2507DA73-C2D2-46BC-952C-9230E7B9C1D1}"/>
          </ac:spMkLst>
        </pc:spChg>
        <pc:picChg chg="add del">
          <ac:chgData name="Chris Speller" userId="0a97f007-b978-4543-a8a0-9ee0abccdf0a" providerId="ADAL" clId="{93D2D15A-E28F-4ABA-BB1F-9DCE96F9CE67}" dt="2020-12-30T23:22:07.510" v="6352" actId="478"/>
          <ac:picMkLst>
            <pc:docMk/>
            <pc:sldMk cId="1278848274" sldId="4995"/>
            <ac:picMk id="3" creationId="{89403D13-17E2-4124-B3C0-B159ABA9DD35}"/>
          </ac:picMkLst>
        </pc:picChg>
        <pc:picChg chg="add del">
          <ac:chgData name="Chris Speller" userId="0a97f007-b978-4543-a8a0-9ee0abccdf0a" providerId="ADAL" clId="{93D2D15A-E28F-4ABA-BB1F-9DCE96F9CE67}" dt="2020-12-30T23:22:31.287" v="6367" actId="478"/>
          <ac:picMkLst>
            <pc:docMk/>
            <pc:sldMk cId="1278848274" sldId="4995"/>
            <ac:picMk id="7" creationId="{5F894C43-801D-4FF8-8EA7-17AB5C795198}"/>
          </ac:picMkLst>
        </pc:picChg>
      </pc:sldChg>
      <pc:sldChg chg="add del">
        <pc:chgData name="Chris Speller" userId="0a97f007-b978-4543-a8a0-9ee0abccdf0a" providerId="ADAL" clId="{93D2D15A-E28F-4ABA-BB1F-9DCE96F9CE67}" dt="2020-12-30T23:29:26.155" v="6388"/>
        <pc:sldMkLst>
          <pc:docMk/>
          <pc:sldMk cId="180147749" sldId="4996"/>
        </pc:sldMkLst>
      </pc:sldChg>
      <pc:sldChg chg="modSp add mod">
        <pc:chgData name="Chris Speller" userId="0a97f007-b978-4543-a8a0-9ee0abccdf0a" providerId="ADAL" clId="{93D2D15A-E28F-4ABA-BB1F-9DCE96F9CE67}" dt="2020-12-30T23:30:24.771" v="6415" actId="207"/>
        <pc:sldMkLst>
          <pc:docMk/>
          <pc:sldMk cId="2477863085" sldId="4996"/>
        </pc:sldMkLst>
        <pc:spChg chg="mod">
          <ac:chgData name="Chris Speller" userId="0a97f007-b978-4543-a8a0-9ee0abccdf0a" providerId="ADAL" clId="{93D2D15A-E28F-4ABA-BB1F-9DCE96F9CE67}" dt="2020-12-30T23:29:54.807" v="6408" actId="20577"/>
          <ac:spMkLst>
            <pc:docMk/>
            <pc:sldMk cId="2477863085" sldId="4996"/>
            <ac:spMk id="10" creationId="{00000000-0000-0000-0000-000000000000}"/>
          </ac:spMkLst>
        </pc:spChg>
        <pc:spChg chg="mod">
          <ac:chgData name="Chris Speller" userId="0a97f007-b978-4543-a8a0-9ee0abccdf0a" providerId="ADAL" clId="{93D2D15A-E28F-4ABA-BB1F-9DCE96F9CE67}" dt="2020-12-30T23:29:57.176" v="6410" actId="403"/>
          <ac:spMkLst>
            <pc:docMk/>
            <pc:sldMk cId="2477863085" sldId="4996"/>
            <ac:spMk id="11" creationId="{00000000-0000-0000-0000-000000000000}"/>
          </ac:spMkLst>
        </pc:spChg>
        <pc:spChg chg="mod">
          <ac:chgData name="Chris Speller" userId="0a97f007-b978-4543-a8a0-9ee0abccdf0a" providerId="ADAL" clId="{93D2D15A-E28F-4ABA-BB1F-9DCE96F9CE67}" dt="2020-12-30T23:30:24.771" v="6415" actId="207"/>
          <ac:spMkLst>
            <pc:docMk/>
            <pc:sldMk cId="2477863085" sldId="4996"/>
            <ac:spMk id="13" creationId="{2507DA73-C2D2-46BC-952C-9230E7B9C1D1}"/>
          </ac:spMkLst>
        </pc:spChg>
      </pc:sldChg>
      <pc:sldChg chg="modSp add">
        <pc:chgData name="Chris Speller" userId="0a97f007-b978-4543-a8a0-9ee0abccdf0a" providerId="ADAL" clId="{93D2D15A-E28F-4ABA-BB1F-9DCE96F9CE67}" dt="2020-12-30T23:50:40.890" v="6528" actId="20577"/>
        <pc:sldMkLst>
          <pc:docMk/>
          <pc:sldMk cId="3279180887" sldId="4997"/>
        </pc:sldMkLst>
        <pc:spChg chg="mod">
          <ac:chgData name="Chris Speller" userId="0a97f007-b978-4543-a8a0-9ee0abccdf0a" providerId="ADAL" clId="{93D2D15A-E28F-4ABA-BB1F-9DCE96F9CE67}" dt="2020-12-30T23:30:54.575" v="6423" actId="20577"/>
          <ac:spMkLst>
            <pc:docMk/>
            <pc:sldMk cId="3279180887" sldId="4997"/>
            <ac:spMk id="10" creationId="{00000000-0000-0000-0000-000000000000}"/>
          </ac:spMkLst>
        </pc:spChg>
        <pc:spChg chg="mod">
          <ac:chgData name="Chris Speller" userId="0a97f007-b978-4543-a8a0-9ee0abccdf0a" providerId="ADAL" clId="{93D2D15A-E28F-4ABA-BB1F-9DCE96F9CE67}" dt="2020-12-30T23:30:37.800" v="6418"/>
          <ac:spMkLst>
            <pc:docMk/>
            <pc:sldMk cId="3279180887" sldId="4997"/>
            <ac:spMk id="11" creationId="{00000000-0000-0000-0000-000000000000}"/>
          </ac:spMkLst>
        </pc:spChg>
        <pc:spChg chg="mod">
          <ac:chgData name="Chris Speller" userId="0a97f007-b978-4543-a8a0-9ee0abccdf0a" providerId="ADAL" clId="{93D2D15A-E28F-4ABA-BB1F-9DCE96F9CE67}" dt="2020-12-30T23:50:40.890" v="6528" actId="20577"/>
          <ac:spMkLst>
            <pc:docMk/>
            <pc:sldMk cId="3279180887" sldId="4997"/>
            <ac:spMk id="13" creationId="{2507DA73-C2D2-46BC-952C-9230E7B9C1D1}"/>
          </ac:spMkLst>
        </pc:spChg>
      </pc:sldChg>
      <pc:sldChg chg="modSp add modAnim">
        <pc:chgData name="Chris Speller" userId="0a97f007-b978-4543-a8a0-9ee0abccdf0a" providerId="ADAL" clId="{93D2D15A-E28F-4ABA-BB1F-9DCE96F9CE67}" dt="2021-01-02T15:46:31.389" v="6541" actId="20577"/>
        <pc:sldMkLst>
          <pc:docMk/>
          <pc:sldMk cId="479309137" sldId="4998"/>
        </pc:sldMkLst>
        <pc:spChg chg="mod">
          <ac:chgData name="Chris Speller" userId="0a97f007-b978-4543-a8a0-9ee0abccdf0a" providerId="ADAL" clId="{93D2D15A-E28F-4ABA-BB1F-9DCE96F9CE67}" dt="2021-01-02T15:46:29.001" v="6540" actId="20577"/>
          <ac:spMkLst>
            <pc:docMk/>
            <pc:sldMk cId="479309137" sldId="4998"/>
            <ac:spMk id="10" creationId="{00000000-0000-0000-0000-000000000000}"/>
          </ac:spMkLst>
        </pc:spChg>
        <pc:spChg chg="mod">
          <ac:chgData name="Chris Speller" userId="0a97f007-b978-4543-a8a0-9ee0abccdf0a" providerId="ADAL" clId="{93D2D15A-E28F-4ABA-BB1F-9DCE96F9CE67}" dt="2020-12-30T23:47:45.932" v="6507" actId="20577"/>
          <ac:spMkLst>
            <pc:docMk/>
            <pc:sldMk cId="479309137" sldId="4998"/>
            <ac:spMk id="11" creationId="{00000000-0000-0000-0000-000000000000}"/>
          </ac:spMkLst>
        </pc:spChg>
        <pc:spChg chg="mod">
          <ac:chgData name="Chris Speller" userId="0a97f007-b978-4543-a8a0-9ee0abccdf0a" providerId="ADAL" clId="{93D2D15A-E28F-4ABA-BB1F-9DCE96F9CE67}" dt="2020-12-30T23:48:16.851" v="6517" actId="20577"/>
          <ac:spMkLst>
            <pc:docMk/>
            <pc:sldMk cId="479309137" sldId="4998"/>
            <ac:spMk id="13" creationId="{2507DA73-C2D2-46BC-952C-9230E7B9C1D1}"/>
          </ac:spMkLst>
        </pc:spChg>
      </pc:sldChg>
      <pc:sldChg chg="modSp add">
        <pc:chgData name="Chris Speller" userId="0a97f007-b978-4543-a8a0-9ee0abccdf0a" providerId="ADAL" clId="{93D2D15A-E28F-4ABA-BB1F-9DCE96F9CE67}" dt="2020-12-30T23:50:35.840" v="6527" actId="20577"/>
        <pc:sldMkLst>
          <pc:docMk/>
          <pc:sldMk cId="1670766646" sldId="4999"/>
        </pc:sldMkLst>
        <pc:spChg chg="mod">
          <ac:chgData name="Chris Speller" userId="0a97f007-b978-4543-a8a0-9ee0abccdf0a" providerId="ADAL" clId="{93D2D15A-E28F-4ABA-BB1F-9DCE96F9CE67}" dt="2020-12-30T23:31:48.555" v="6438" actId="20577"/>
          <ac:spMkLst>
            <pc:docMk/>
            <pc:sldMk cId="1670766646" sldId="4999"/>
            <ac:spMk id="10" creationId="{00000000-0000-0000-0000-000000000000}"/>
          </ac:spMkLst>
        </pc:spChg>
        <pc:spChg chg="mod">
          <ac:chgData name="Chris Speller" userId="0a97f007-b978-4543-a8a0-9ee0abccdf0a" providerId="ADAL" clId="{93D2D15A-E28F-4ABA-BB1F-9DCE96F9CE67}" dt="2020-12-30T23:31:47.143" v="6437"/>
          <ac:spMkLst>
            <pc:docMk/>
            <pc:sldMk cId="1670766646" sldId="4999"/>
            <ac:spMk id="11" creationId="{00000000-0000-0000-0000-000000000000}"/>
          </ac:spMkLst>
        </pc:spChg>
        <pc:spChg chg="mod">
          <ac:chgData name="Chris Speller" userId="0a97f007-b978-4543-a8a0-9ee0abccdf0a" providerId="ADAL" clId="{93D2D15A-E28F-4ABA-BB1F-9DCE96F9CE67}" dt="2020-12-30T23:50:35.840" v="6527" actId="20577"/>
          <ac:spMkLst>
            <pc:docMk/>
            <pc:sldMk cId="1670766646" sldId="4999"/>
            <ac:spMk id="13" creationId="{2507DA73-C2D2-46BC-952C-9230E7B9C1D1}"/>
          </ac:spMkLst>
        </pc:spChg>
      </pc:sldChg>
      <pc:sldChg chg="modSp add">
        <pc:chgData name="Chris Speller" userId="0a97f007-b978-4543-a8a0-9ee0abccdf0a" providerId="ADAL" clId="{93D2D15A-E28F-4ABA-BB1F-9DCE96F9CE67}" dt="2020-12-30T23:50:50.972" v="6529" actId="20577"/>
        <pc:sldMkLst>
          <pc:docMk/>
          <pc:sldMk cId="3881740312" sldId="5000"/>
        </pc:sldMkLst>
        <pc:spChg chg="mod">
          <ac:chgData name="Chris Speller" userId="0a97f007-b978-4543-a8a0-9ee0abccdf0a" providerId="ADAL" clId="{93D2D15A-E28F-4ABA-BB1F-9DCE96F9CE67}" dt="2020-12-30T23:45:41.934" v="6456" actId="20577"/>
          <ac:spMkLst>
            <pc:docMk/>
            <pc:sldMk cId="3881740312" sldId="5000"/>
            <ac:spMk id="10" creationId="{00000000-0000-0000-0000-000000000000}"/>
          </ac:spMkLst>
        </pc:spChg>
        <pc:spChg chg="mod">
          <ac:chgData name="Chris Speller" userId="0a97f007-b978-4543-a8a0-9ee0abccdf0a" providerId="ADAL" clId="{93D2D15A-E28F-4ABA-BB1F-9DCE96F9CE67}" dt="2020-12-30T23:45:39.026" v="6450"/>
          <ac:spMkLst>
            <pc:docMk/>
            <pc:sldMk cId="3881740312" sldId="5000"/>
            <ac:spMk id="11" creationId="{00000000-0000-0000-0000-000000000000}"/>
          </ac:spMkLst>
        </pc:spChg>
        <pc:spChg chg="mod">
          <ac:chgData name="Chris Speller" userId="0a97f007-b978-4543-a8a0-9ee0abccdf0a" providerId="ADAL" clId="{93D2D15A-E28F-4ABA-BB1F-9DCE96F9CE67}" dt="2020-12-30T23:50:50.972" v="6529" actId="20577"/>
          <ac:spMkLst>
            <pc:docMk/>
            <pc:sldMk cId="3881740312" sldId="5000"/>
            <ac:spMk id="13" creationId="{2507DA73-C2D2-46BC-952C-9230E7B9C1D1}"/>
          </ac:spMkLst>
        </pc:spChg>
      </pc:sldChg>
      <pc:sldChg chg="modSp add mod">
        <pc:chgData name="Chris Speller" userId="0a97f007-b978-4543-a8a0-9ee0abccdf0a" providerId="ADAL" clId="{93D2D15A-E28F-4ABA-BB1F-9DCE96F9CE67}" dt="2020-12-30T23:47:38.527" v="6491" actId="20577"/>
        <pc:sldMkLst>
          <pc:docMk/>
          <pc:sldMk cId="4029553336" sldId="5001"/>
        </pc:sldMkLst>
        <pc:spChg chg="mod">
          <ac:chgData name="Chris Speller" userId="0a97f007-b978-4543-a8a0-9ee0abccdf0a" providerId="ADAL" clId="{93D2D15A-E28F-4ABA-BB1F-9DCE96F9CE67}" dt="2020-12-30T23:47:34.231" v="6475" actId="20577"/>
          <ac:spMkLst>
            <pc:docMk/>
            <pc:sldMk cId="4029553336" sldId="5001"/>
            <ac:spMk id="10" creationId="{00000000-0000-0000-0000-000000000000}"/>
          </ac:spMkLst>
        </pc:spChg>
        <pc:spChg chg="mod">
          <ac:chgData name="Chris Speller" userId="0a97f007-b978-4543-a8a0-9ee0abccdf0a" providerId="ADAL" clId="{93D2D15A-E28F-4ABA-BB1F-9DCE96F9CE67}" dt="2020-12-30T23:47:38.527" v="6491" actId="20577"/>
          <ac:spMkLst>
            <pc:docMk/>
            <pc:sldMk cId="4029553336" sldId="5001"/>
            <ac:spMk id="11" creationId="{00000000-0000-0000-0000-000000000000}"/>
          </ac:spMkLst>
        </pc:spChg>
        <pc:spChg chg="mod">
          <ac:chgData name="Chris Speller" userId="0a97f007-b978-4543-a8a0-9ee0abccdf0a" providerId="ADAL" clId="{93D2D15A-E28F-4ABA-BB1F-9DCE96F9CE67}" dt="2020-12-30T23:46:38.099" v="6465" actId="20577"/>
          <ac:spMkLst>
            <pc:docMk/>
            <pc:sldMk cId="4029553336" sldId="5001"/>
            <ac:spMk id="13" creationId="{2507DA73-C2D2-46BC-952C-9230E7B9C1D1}"/>
          </ac:spMkLst>
        </pc:spChg>
      </pc:sldChg>
      <pc:sldChg chg="add del">
        <pc:chgData name="Chris Speller" userId="0a97f007-b978-4543-a8a0-9ee0abccdf0a" providerId="ADAL" clId="{93D2D15A-E28F-4ABA-BB1F-9DCE96F9CE67}" dt="2020-12-30T23:50:11.836" v="6519"/>
        <pc:sldMkLst>
          <pc:docMk/>
          <pc:sldMk cId="559366420" sldId="5002"/>
        </pc:sldMkLst>
      </pc:sldChg>
      <pc:sldChg chg="modSp add">
        <pc:chgData name="Chris Speller" userId="0a97f007-b978-4543-a8a0-9ee0abccdf0a" providerId="ADAL" clId="{93D2D15A-E28F-4ABA-BB1F-9DCE96F9CE67}" dt="2020-12-30T23:50:30.705" v="6526" actId="20577"/>
        <pc:sldMkLst>
          <pc:docMk/>
          <pc:sldMk cId="892151602" sldId="5002"/>
        </pc:sldMkLst>
        <pc:spChg chg="mod">
          <ac:chgData name="Chris Speller" userId="0a97f007-b978-4543-a8a0-9ee0abccdf0a" providerId="ADAL" clId="{93D2D15A-E28F-4ABA-BB1F-9DCE96F9CE67}" dt="2020-12-30T23:50:22.075" v="6523" actId="20577"/>
          <ac:spMkLst>
            <pc:docMk/>
            <pc:sldMk cId="892151602" sldId="5002"/>
            <ac:spMk id="10" creationId="{00000000-0000-0000-0000-000000000000}"/>
          </ac:spMkLst>
        </pc:spChg>
        <pc:spChg chg="mod">
          <ac:chgData name="Chris Speller" userId="0a97f007-b978-4543-a8a0-9ee0abccdf0a" providerId="ADAL" clId="{93D2D15A-E28F-4ABA-BB1F-9DCE96F9CE67}" dt="2020-12-30T23:50:19.714" v="6522"/>
          <ac:spMkLst>
            <pc:docMk/>
            <pc:sldMk cId="892151602" sldId="5002"/>
            <ac:spMk id="11" creationId="{00000000-0000-0000-0000-000000000000}"/>
          </ac:spMkLst>
        </pc:spChg>
        <pc:spChg chg="mod">
          <ac:chgData name="Chris Speller" userId="0a97f007-b978-4543-a8a0-9ee0abccdf0a" providerId="ADAL" clId="{93D2D15A-E28F-4ABA-BB1F-9DCE96F9CE67}" dt="2020-12-30T23:50:30.705" v="6526" actId="20577"/>
          <ac:spMkLst>
            <pc:docMk/>
            <pc:sldMk cId="892151602" sldId="5002"/>
            <ac:spMk id="13" creationId="{2507DA73-C2D2-46BC-952C-9230E7B9C1D1}"/>
          </ac:spMkLst>
        </pc:spChg>
      </pc:sldChg>
      <pc:sldChg chg="modSp add del mod">
        <pc:chgData name="Chris Speller" userId="0a97f007-b978-4543-a8a0-9ee0abccdf0a" providerId="ADAL" clId="{93D2D15A-E28F-4ABA-BB1F-9DCE96F9CE67}" dt="2021-01-02T15:45:50.096" v="6535" actId="47"/>
        <pc:sldMkLst>
          <pc:docMk/>
          <pc:sldMk cId="3949196800" sldId="5003"/>
        </pc:sldMkLst>
        <pc:spChg chg="mod">
          <ac:chgData name="Chris Speller" userId="0a97f007-b978-4543-a8a0-9ee0abccdf0a" providerId="ADAL" clId="{93D2D15A-E28F-4ABA-BB1F-9DCE96F9CE67}" dt="2020-12-30T23:51:00.501" v="6531" actId="20577"/>
          <ac:spMkLst>
            <pc:docMk/>
            <pc:sldMk cId="3949196800" sldId="5003"/>
            <ac:spMk id="10" creationId="{00000000-0000-0000-0000-000000000000}"/>
          </ac:spMkLst>
        </pc:spChg>
        <pc:spChg chg="mod">
          <ac:chgData name="Chris Speller" userId="0a97f007-b978-4543-a8a0-9ee0abccdf0a" providerId="ADAL" clId="{93D2D15A-E28F-4ABA-BB1F-9DCE96F9CE67}" dt="2020-12-30T23:56:05.446" v="6532" actId="20577"/>
          <ac:spMkLst>
            <pc:docMk/>
            <pc:sldMk cId="3949196800" sldId="5003"/>
            <ac:spMk id="11" creationId="{00000000-0000-0000-0000-000000000000}"/>
          </ac:spMkLst>
        </pc:spChg>
        <pc:spChg chg="mod">
          <ac:chgData name="Chris Speller" userId="0a97f007-b978-4543-a8a0-9ee0abccdf0a" providerId="ADAL" clId="{93D2D15A-E28F-4ABA-BB1F-9DCE96F9CE67}" dt="2020-12-30T23:56:06.700" v="6533" actId="20577"/>
          <ac:spMkLst>
            <pc:docMk/>
            <pc:sldMk cId="3949196800" sldId="5003"/>
            <ac:spMk id="13" creationId="{2507DA73-C2D2-46BC-952C-9230E7B9C1D1}"/>
          </ac:spMkLst>
        </pc:spChg>
      </pc:sldChg>
      <pc:sldChg chg="modSp add mod">
        <pc:chgData name="Chris Speller" userId="0a97f007-b978-4543-a8a0-9ee0abccdf0a" providerId="ADAL" clId="{93D2D15A-E28F-4ABA-BB1F-9DCE96F9CE67}" dt="2021-01-02T15:46:54.284" v="6555" actId="20577"/>
        <pc:sldMkLst>
          <pc:docMk/>
          <pc:sldMk cId="1575390030" sldId="5004"/>
        </pc:sldMkLst>
        <pc:spChg chg="mod">
          <ac:chgData name="Chris Speller" userId="0a97f007-b978-4543-a8a0-9ee0abccdf0a" providerId="ADAL" clId="{93D2D15A-E28F-4ABA-BB1F-9DCE96F9CE67}" dt="2021-01-02T15:46:54.284" v="6555" actId="20577"/>
          <ac:spMkLst>
            <pc:docMk/>
            <pc:sldMk cId="1575390030" sldId="5004"/>
            <ac:spMk id="10" creationId="{00000000-0000-0000-0000-000000000000}"/>
          </ac:spMkLst>
        </pc:spChg>
        <pc:spChg chg="mod">
          <ac:chgData name="Chris Speller" userId="0a97f007-b978-4543-a8a0-9ee0abccdf0a" providerId="ADAL" clId="{93D2D15A-E28F-4ABA-BB1F-9DCE96F9CE67}" dt="2021-01-02T15:46:41.479" v="6548"/>
          <ac:spMkLst>
            <pc:docMk/>
            <pc:sldMk cId="1575390030" sldId="5004"/>
            <ac:spMk id="11" creationId="{00000000-0000-0000-0000-000000000000}"/>
          </ac:spMkLst>
        </pc:spChg>
        <pc:spChg chg="mod">
          <ac:chgData name="Chris Speller" userId="0a97f007-b978-4543-a8a0-9ee0abccdf0a" providerId="ADAL" clId="{93D2D15A-E28F-4ABA-BB1F-9DCE96F9CE67}" dt="2021-01-02T15:46:50.241" v="6553" actId="20577"/>
          <ac:spMkLst>
            <pc:docMk/>
            <pc:sldMk cId="1575390030" sldId="5004"/>
            <ac:spMk id="13" creationId="{2507DA73-C2D2-46BC-952C-9230E7B9C1D1}"/>
          </ac:spMkLst>
        </pc:spChg>
      </pc:sldChg>
      <pc:sldChg chg="modSp add ord">
        <pc:chgData name="Chris Speller" userId="0a97f007-b978-4543-a8a0-9ee0abccdf0a" providerId="ADAL" clId="{93D2D15A-E28F-4ABA-BB1F-9DCE96F9CE67}" dt="2021-01-02T15:50:12.520" v="6570" actId="20577"/>
        <pc:sldMkLst>
          <pc:docMk/>
          <pc:sldMk cId="3954952645" sldId="5005"/>
        </pc:sldMkLst>
        <pc:spChg chg="mod">
          <ac:chgData name="Chris Speller" userId="0a97f007-b978-4543-a8a0-9ee0abccdf0a" providerId="ADAL" clId="{93D2D15A-E28F-4ABA-BB1F-9DCE96F9CE67}" dt="2021-01-02T15:50:12.520" v="6570" actId="20577"/>
          <ac:spMkLst>
            <pc:docMk/>
            <pc:sldMk cId="3954952645" sldId="5005"/>
            <ac:spMk id="10" creationId="{00000000-0000-0000-0000-000000000000}"/>
          </ac:spMkLst>
        </pc:spChg>
        <pc:spChg chg="mod">
          <ac:chgData name="Chris Speller" userId="0a97f007-b978-4543-a8a0-9ee0abccdf0a" providerId="ADAL" clId="{93D2D15A-E28F-4ABA-BB1F-9DCE96F9CE67}" dt="2021-01-02T15:48:57.130" v="6558"/>
          <ac:spMkLst>
            <pc:docMk/>
            <pc:sldMk cId="3954952645" sldId="5005"/>
            <ac:spMk id="11" creationId="{00000000-0000-0000-0000-000000000000}"/>
          </ac:spMkLst>
        </pc:spChg>
        <pc:spChg chg="mod">
          <ac:chgData name="Chris Speller" userId="0a97f007-b978-4543-a8a0-9ee0abccdf0a" providerId="ADAL" clId="{93D2D15A-E28F-4ABA-BB1F-9DCE96F9CE67}" dt="2021-01-02T15:49:17.984" v="6564" actId="20577"/>
          <ac:spMkLst>
            <pc:docMk/>
            <pc:sldMk cId="3954952645" sldId="5005"/>
            <ac:spMk id="13" creationId="{2507DA73-C2D2-46BC-952C-9230E7B9C1D1}"/>
          </ac:spMkLst>
        </pc:spChg>
      </pc:sldChg>
      <pc:sldChg chg="modSp add">
        <pc:chgData name="Chris Speller" userId="0a97f007-b978-4543-a8a0-9ee0abccdf0a" providerId="ADAL" clId="{93D2D15A-E28F-4ABA-BB1F-9DCE96F9CE67}" dt="2021-01-02T15:54:54.393" v="6589" actId="20577"/>
        <pc:sldMkLst>
          <pc:docMk/>
          <pc:sldMk cId="2005434546" sldId="5006"/>
        </pc:sldMkLst>
        <pc:spChg chg="mod">
          <ac:chgData name="Chris Speller" userId="0a97f007-b978-4543-a8a0-9ee0abccdf0a" providerId="ADAL" clId="{93D2D15A-E28F-4ABA-BB1F-9DCE96F9CE67}" dt="2021-01-02T15:54:54.393" v="6589" actId="20577"/>
          <ac:spMkLst>
            <pc:docMk/>
            <pc:sldMk cId="2005434546" sldId="5006"/>
            <ac:spMk id="10" creationId="{00000000-0000-0000-0000-000000000000}"/>
          </ac:spMkLst>
        </pc:spChg>
        <pc:spChg chg="mod">
          <ac:chgData name="Chris Speller" userId="0a97f007-b978-4543-a8a0-9ee0abccdf0a" providerId="ADAL" clId="{93D2D15A-E28F-4ABA-BB1F-9DCE96F9CE67}" dt="2021-01-02T15:50:19.110" v="6572"/>
          <ac:spMkLst>
            <pc:docMk/>
            <pc:sldMk cId="2005434546" sldId="5006"/>
            <ac:spMk id="11" creationId="{00000000-0000-0000-0000-000000000000}"/>
          </ac:spMkLst>
        </pc:spChg>
        <pc:spChg chg="mod">
          <ac:chgData name="Chris Speller" userId="0a97f007-b978-4543-a8a0-9ee0abccdf0a" providerId="ADAL" clId="{93D2D15A-E28F-4ABA-BB1F-9DCE96F9CE67}" dt="2021-01-02T15:51:16.804" v="6578" actId="6549"/>
          <ac:spMkLst>
            <pc:docMk/>
            <pc:sldMk cId="2005434546" sldId="5006"/>
            <ac:spMk id="13" creationId="{2507DA73-C2D2-46BC-952C-9230E7B9C1D1}"/>
          </ac:spMkLst>
        </pc:spChg>
      </pc:sldChg>
      <pc:sldChg chg="addSp delSp modSp add mod">
        <pc:chgData name="Chris Speller" userId="0a97f007-b978-4543-a8a0-9ee0abccdf0a" providerId="ADAL" clId="{93D2D15A-E28F-4ABA-BB1F-9DCE96F9CE67}" dt="2021-01-02T16:01:06.549" v="6686" actId="478"/>
        <pc:sldMkLst>
          <pc:docMk/>
          <pc:sldMk cId="3542909590" sldId="5007"/>
        </pc:sldMkLst>
        <pc:spChg chg="mod">
          <ac:chgData name="Chris Speller" userId="0a97f007-b978-4543-a8a0-9ee0abccdf0a" providerId="ADAL" clId="{93D2D15A-E28F-4ABA-BB1F-9DCE96F9CE67}" dt="2021-01-02T16:01:03.980" v="6685" actId="20577"/>
          <ac:spMkLst>
            <pc:docMk/>
            <pc:sldMk cId="3542909590" sldId="5007"/>
            <ac:spMk id="10" creationId="{00000000-0000-0000-0000-000000000000}"/>
          </ac:spMkLst>
        </pc:spChg>
        <pc:spChg chg="mod">
          <ac:chgData name="Chris Speller" userId="0a97f007-b978-4543-a8a0-9ee0abccdf0a" providerId="ADAL" clId="{93D2D15A-E28F-4ABA-BB1F-9DCE96F9CE67}" dt="2021-01-02T15:58:23.179" v="6650" actId="20577"/>
          <ac:spMkLst>
            <pc:docMk/>
            <pc:sldMk cId="3542909590" sldId="5007"/>
            <ac:spMk id="11" creationId="{00000000-0000-0000-0000-000000000000}"/>
          </ac:spMkLst>
        </pc:spChg>
        <pc:spChg chg="mod">
          <ac:chgData name="Chris Speller" userId="0a97f007-b978-4543-a8a0-9ee0abccdf0a" providerId="ADAL" clId="{93D2D15A-E28F-4ABA-BB1F-9DCE96F9CE67}" dt="2021-01-02T15:58:33.862" v="6664" actId="20577"/>
          <ac:spMkLst>
            <pc:docMk/>
            <pc:sldMk cId="3542909590" sldId="5007"/>
            <ac:spMk id="13" creationId="{2507DA73-C2D2-46BC-952C-9230E7B9C1D1}"/>
          </ac:spMkLst>
        </pc:spChg>
        <pc:picChg chg="add del mod">
          <ac:chgData name="Chris Speller" userId="0a97f007-b978-4543-a8a0-9ee0abccdf0a" providerId="ADAL" clId="{93D2D15A-E28F-4ABA-BB1F-9DCE96F9CE67}" dt="2021-01-02T16:01:06.549" v="6686" actId="478"/>
          <ac:picMkLst>
            <pc:docMk/>
            <pc:sldMk cId="3542909590" sldId="5007"/>
            <ac:picMk id="3" creationId="{17BAC063-1250-4FD1-B7C3-79504A8EEE5B}"/>
          </ac:picMkLst>
        </pc:picChg>
        <pc:picChg chg="add del mod">
          <ac:chgData name="Chris Speller" userId="0a97f007-b978-4543-a8a0-9ee0abccdf0a" providerId="ADAL" clId="{93D2D15A-E28F-4ABA-BB1F-9DCE96F9CE67}" dt="2021-01-02T15:58:46.677" v="6667" actId="478"/>
          <ac:picMkLst>
            <pc:docMk/>
            <pc:sldMk cId="3542909590" sldId="5007"/>
            <ac:picMk id="12" creationId="{C7B18890-9123-4357-9780-654BA9E11319}"/>
          </ac:picMkLst>
        </pc:picChg>
      </pc:sldChg>
      <pc:sldChg chg="modSp add">
        <pc:chgData name="Chris Speller" userId="0a97f007-b978-4543-a8a0-9ee0abccdf0a" providerId="ADAL" clId="{93D2D15A-E28F-4ABA-BB1F-9DCE96F9CE67}" dt="2021-01-02T16:12:12.534" v="6725" actId="20577"/>
        <pc:sldMkLst>
          <pc:docMk/>
          <pc:sldMk cId="2327640876" sldId="5008"/>
        </pc:sldMkLst>
        <pc:spChg chg="mod">
          <ac:chgData name="Chris Speller" userId="0a97f007-b978-4543-a8a0-9ee0abccdf0a" providerId="ADAL" clId="{93D2D15A-E28F-4ABA-BB1F-9DCE96F9CE67}" dt="2021-01-02T16:12:12.534" v="6725" actId="20577"/>
          <ac:spMkLst>
            <pc:docMk/>
            <pc:sldMk cId="2327640876" sldId="5008"/>
            <ac:spMk id="10" creationId="{00000000-0000-0000-0000-000000000000}"/>
          </ac:spMkLst>
        </pc:spChg>
        <pc:spChg chg="mod">
          <ac:chgData name="Chris Speller" userId="0a97f007-b978-4543-a8a0-9ee0abccdf0a" providerId="ADAL" clId="{93D2D15A-E28F-4ABA-BB1F-9DCE96F9CE67}" dt="2021-01-02T16:08:43.339" v="6695"/>
          <ac:spMkLst>
            <pc:docMk/>
            <pc:sldMk cId="2327640876" sldId="5008"/>
            <ac:spMk id="11" creationId="{00000000-0000-0000-0000-000000000000}"/>
          </ac:spMkLst>
        </pc:spChg>
        <pc:spChg chg="mod">
          <ac:chgData name="Chris Speller" userId="0a97f007-b978-4543-a8a0-9ee0abccdf0a" providerId="ADAL" clId="{93D2D15A-E28F-4ABA-BB1F-9DCE96F9CE67}" dt="2021-01-02T16:12:06.430" v="6723" actId="6549"/>
          <ac:spMkLst>
            <pc:docMk/>
            <pc:sldMk cId="2327640876" sldId="5008"/>
            <ac:spMk id="13" creationId="{2507DA73-C2D2-46BC-952C-9230E7B9C1D1}"/>
          </ac:spMkLst>
        </pc:spChg>
      </pc:sldChg>
      <pc:sldChg chg="modSp add mod">
        <pc:chgData name="Chris Speller" userId="0a97f007-b978-4543-a8a0-9ee0abccdf0a" providerId="ADAL" clId="{93D2D15A-E28F-4ABA-BB1F-9DCE96F9CE67}" dt="2021-01-02T16:53:45.316" v="6800" actId="20577"/>
        <pc:sldMkLst>
          <pc:docMk/>
          <pc:sldMk cId="1566741671" sldId="5009"/>
        </pc:sldMkLst>
        <pc:spChg chg="mod">
          <ac:chgData name="Chris Speller" userId="0a97f007-b978-4543-a8a0-9ee0abccdf0a" providerId="ADAL" clId="{93D2D15A-E28F-4ABA-BB1F-9DCE96F9CE67}" dt="2021-01-02T16:52:36.175" v="6766" actId="113"/>
          <ac:spMkLst>
            <pc:docMk/>
            <pc:sldMk cId="1566741671" sldId="5009"/>
            <ac:spMk id="10" creationId="{00000000-0000-0000-0000-000000000000}"/>
          </ac:spMkLst>
        </pc:spChg>
        <pc:spChg chg="mod">
          <ac:chgData name="Chris Speller" userId="0a97f007-b978-4543-a8a0-9ee0abccdf0a" providerId="ADAL" clId="{93D2D15A-E28F-4ABA-BB1F-9DCE96F9CE67}" dt="2021-01-02T16:52:15.499" v="6751"/>
          <ac:spMkLst>
            <pc:docMk/>
            <pc:sldMk cId="1566741671" sldId="5009"/>
            <ac:spMk id="11" creationId="{00000000-0000-0000-0000-000000000000}"/>
          </ac:spMkLst>
        </pc:spChg>
        <pc:spChg chg="mod">
          <ac:chgData name="Chris Speller" userId="0a97f007-b978-4543-a8a0-9ee0abccdf0a" providerId="ADAL" clId="{93D2D15A-E28F-4ABA-BB1F-9DCE96F9CE67}" dt="2021-01-02T16:53:45.316" v="6800" actId="20577"/>
          <ac:spMkLst>
            <pc:docMk/>
            <pc:sldMk cId="1566741671" sldId="5009"/>
            <ac:spMk id="13" creationId="{2507DA73-C2D2-46BC-952C-9230E7B9C1D1}"/>
          </ac:spMkLst>
        </pc:spChg>
      </pc:sldChg>
      <pc:sldChg chg="modSp add mod">
        <pc:chgData name="Chris Speller" userId="0a97f007-b978-4543-a8a0-9ee0abccdf0a" providerId="ADAL" clId="{93D2D15A-E28F-4ABA-BB1F-9DCE96F9CE67}" dt="2021-01-02T16:54:03.743" v="6809" actId="20577"/>
        <pc:sldMkLst>
          <pc:docMk/>
          <pc:sldMk cId="2560117179" sldId="5010"/>
        </pc:sldMkLst>
        <pc:spChg chg="mod">
          <ac:chgData name="Chris Speller" userId="0a97f007-b978-4543-a8a0-9ee0abccdf0a" providerId="ADAL" clId="{93D2D15A-E28F-4ABA-BB1F-9DCE96F9CE67}" dt="2021-01-02T16:54:03.743" v="6809" actId="20577"/>
          <ac:spMkLst>
            <pc:docMk/>
            <pc:sldMk cId="2560117179" sldId="5010"/>
            <ac:spMk id="10" creationId="{00000000-0000-0000-0000-000000000000}"/>
          </ac:spMkLst>
        </pc:spChg>
        <pc:spChg chg="mod">
          <ac:chgData name="Chris Speller" userId="0a97f007-b978-4543-a8a0-9ee0abccdf0a" providerId="ADAL" clId="{93D2D15A-E28F-4ABA-BB1F-9DCE96F9CE67}" dt="2021-01-02T16:53:14.709" v="6769" actId="20577"/>
          <ac:spMkLst>
            <pc:docMk/>
            <pc:sldMk cId="2560117179" sldId="5010"/>
            <ac:spMk id="11" creationId="{00000000-0000-0000-0000-000000000000}"/>
          </ac:spMkLst>
        </pc:spChg>
        <pc:spChg chg="mod">
          <ac:chgData name="Chris Speller" userId="0a97f007-b978-4543-a8a0-9ee0abccdf0a" providerId="ADAL" clId="{93D2D15A-E28F-4ABA-BB1F-9DCE96F9CE67}" dt="2021-01-02T16:53:35.641" v="6793" actId="20577"/>
          <ac:spMkLst>
            <pc:docMk/>
            <pc:sldMk cId="2560117179" sldId="5010"/>
            <ac:spMk id="13" creationId="{2507DA73-C2D2-46BC-952C-9230E7B9C1D1}"/>
          </ac:spMkLst>
        </pc:spChg>
      </pc:sldChg>
      <pc:sldChg chg="addSp delSp modSp add mod">
        <pc:chgData name="Chris Speller" userId="0a97f007-b978-4543-a8a0-9ee0abccdf0a" providerId="ADAL" clId="{93D2D15A-E28F-4ABA-BB1F-9DCE96F9CE67}" dt="2021-02-09T16:46:28.163" v="13125"/>
        <pc:sldMkLst>
          <pc:docMk/>
          <pc:sldMk cId="1552137006" sldId="5011"/>
        </pc:sldMkLst>
        <pc:spChg chg="mod">
          <ac:chgData name="Chris Speller" userId="0a97f007-b978-4543-a8a0-9ee0abccdf0a" providerId="ADAL" clId="{93D2D15A-E28F-4ABA-BB1F-9DCE96F9CE67}" dt="2021-01-02T17:00:08.483" v="6872" actId="20577"/>
          <ac:spMkLst>
            <pc:docMk/>
            <pc:sldMk cId="1552137006" sldId="5011"/>
            <ac:spMk id="10" creationId="{00000000-0000-0000-0000-000000000000}"/>
          </ac:spMkLst>
        </pc:spChg>
        <pc:spChg chg="mod">
          <ac:chgData name="Chris Speller" userId="0a97f007-b978-4543-a8a0-9ee0abccdf0a" providerId="ADAL" clId="{93D2D15A-E28F-4ABA-BB1F-9DCE96F9CE67}" dt="2021-01-02T16:57:08.991" v="6850"/>
          <ac:spMkLst>
            <pc:docMk/>
            <pc:sldMk cId="1552137006" sldId="5011"/>
            <ac:spMk id="11" creationId="{00000000-0000-0000-0000-000000000000}"/>
          </ac:spMkLst>
        </pc:spChg>
        <pc:spChg chg="mod">
          <ac:chgData name="Chris Speller" userId="0a97f007-b978-4543-a8a0-9ee0abccdf0a" providerId="ADAL" clId="{93D2D15A-E28F-4ABA-BB1F-9DCE96F9CE67}" dt="2021-02-09T16:46:28.163" v="13125"/>
          <ac:spMkLst>
            <pc:docMk/>
            <pc:sldMk cId="1552137006" sldId="5011"/>
            <ac:spMk id="13" creationId="{2507DA73-C2D2-46BC-952C-9230E7B9C1D1}"/>
          </ac:spMkLst>
        </pc:spChg>
        <pc:picChg chg="add del mod">
          <ac:chgData name="Chris Speller" userId="0a97f007-b978-4543-a8a0-9ee0abccdf0a" providerId="ADAL" clId="{93D2D15A-E28F-4ABA-BB1F-9DCE96F9CE67}" dt="2021-01-02T16:56:54.715" v="6815" actId="478"/>
          <ac:picMkLst>
            <pc:docMk/>
            <pc:sldMk cId="1552137006" sldId="5011"/>
            <ac:picMk id="3" creationId="{D19151C5-9239-493B-8155-2150D3D261B9}"/>
          </ac:picMkLst>
        </pc:picChg>
        <pc:picChg chg="add del mod">
          <ac:chgData name="Chris Speller" userId="0a97f007-b978-4543-a8a0-9ee0abccdf0a" providerId="ADAL" clId="{93D2D15A-E28F-4ABA-BB1F-9DCE96F9CE67}" dt="2021-01-02T17:01:04.242" v="6874" actId="478"/>
          <ac:picMkLst>
            <pc:docMk/>
            <pc:sldMk cId="1552137006" sldId="5011"/>
            <ac:picMk id="7" creationId="{25DA805D-46EB-4912-A96B-80DAA05C94EB}"/>
          </ac:picMkLst>
        </pc:picChg>
        <pc:picChg chg="add del mod">
          <ac:chgData name="Chris Speller" userId="0a97f007-b978-4543-a8a0-9ee0abccdf0a" providerId="ADAL" clId="{93D2D15A-E28F-4ABA-BB1F-9DCE96F9CE67}" dt="2021-01-02T17:01:02.459" v="6873" actId="478"/>
          <ac:picMkLst>
            <pc:docMk/>
            <pc:sldMk cId="1552137006" sldId="5011"/>
            <ac:picMk id="14" creationId="{18363C3D-465F-4E12-8741-BFC4AABFFA33}"/>
          </ac:picMkLst>
        </pc:picChg>
      </pc:sldChg>
      <pc:sldChg chg="modSp add mod">
        <pc:chgData name="Chris Speller" userId="0a97f007-b978-4543-a8a0-9ee0abccdf0a" providerId="ADAL" clId="{93D2D15A-E28F-4ABA-BB1F-9DCE96F9CE67}" dt="2021-01-02T17:05:53.761" v="7122" actId="1076"/>
        <pc:sldMkLst>
          <pc:docMk/>
          <pc:sldMk cId="2322289662" sldId="5012"/>
        </pc:sldMkLst>
        <pc:spChg chg="mod">
          <ac:chgData name="Chris Speller" userId="0a97f007-b978-4543-a8a0-9ee0abccdf0a" providerId="ADAL" clId="{93D2D15A-E28F-4ABA-BB1F-9DCE96F9CE67}" dt="2021-01-02T17:05:48.205" v="7120"/>
          <ac:spMkLst>
            <pc:docMk/>
            <pc:sldMk cId="2322289662" sldId="5012"/>
            <ac:spMk id="10" creationId="{00000000-0000-0000-0000-000000000000}"/>
          </ac:spMkLst>
        </pc:spChg>
        <pc:spChg chg="mod">
          <ac:chgData name="Chris Speller" userId="0a97f007-b978-4543-a8a0-9ee0abccdf0a" providerId="ADAL" clId="{93D2D15A-E28F-4ABA-BB1F-9DCE96F9CE67}" dt="2021-01-02T17:05:50.963" v="7121"/>
          <ac:spMkLst>
            <pc:docMk/>
            <pc:sldMk cId="2322289662" sldId="5012"/>
            <ac:spMk id="11" creationId="{00000000-0000-0000-0000-000000000000}"/>
          </ac:spMkLst>
        </pc:spChg>
        <pc:spChg chg="mod">
          <ac:chgData name="Chris Speller" userId="0a97f007-b978-4543-a8a0-9ee0abccdf0a" providerId="ADAL" clId="{93D2D15A-E28F-4ABA-BB1F-9DCE96F9CE67}" dt="2021-01-02T17:05:53.761" v="7122" actId="1076"/>
          <ac:spMkLst>
            <pc:docMk/>
            <pc:sldMk cId="2322289662" sldId="5012"/>
            <ac:spMk id="13" creationId="{2507DA73-C2D2-46BC-952C-9230E7B9C1D1}"/>
          </ac:spMkLst>
        </pc:spChg>
      </pc:sldChg>
      <pc:sldChg chg="addSp modSp add mod modAnim">
        <pc:chgData name="Chris Speller" userId="0a97f007-b978-4543-a8a0-9ee0abccdf0a" providerId="ADAL" clId="{93D2D15A-E28F-4ABA-BB1F-9DCE96F9CE67}" dt="2021-01-02T17:08:35.807" v="7154"/>
        <pc:sldMkLst>
          <pc:docMk/>
          <pc:sldMk cId="385686609" sldId="5013"/>
        </pc:sldMkLst>
        <pc:spChg chg="mod">
          <ac:chgData name="Chris Speller" userId="0a97f007-b978-4543-a8a0-9ee0abccdf0a" providerId="ADAL" clId="{93D2D15A-E28F-4ABA-BB1F-9DCE96F9CE67}" dt="2021-01-02T17:08:00.451" v="7142" actId="20577"/>
          <ac:spMkLst>
            <pc:docMk/>
            <pc:sldMk cId="385686609" sldId="5013"/>
            <ac:spMk id="10" creationId="{00000000-0000-0000-0000-000000000000}"/>
          </ac:spMkLst>
        </pc:spChg>
        <pc:spChg chg="mod">
          <ac:chgData name="Chris Speller" userId="0a97f007-b978-4543-a8a0-9ee0abccdf0a" providerId="ADAL" clId="{93D2D15A-E28F-4ABA-BB1F-9DCE96F9CE67}" dt="2021-01-02T17:05:24.234" v="7115" actId="20577"/>
          <ac:spMkLst>
            <pc:docMk/>
            <pc:sldMk cId="385686609" sldId="5013"/>
            <ac:spMk id="11" creationId="{00000000-0000-0000-0000-000000000000}"/>
          </ac:spMkLst>
        </pc:spChg>
        <pc:spChg chg="mod">
          <ac:chgData name="Chris Speller" userId="0a97f007-b978-4543-a8a0-9ee0abccdf0a" providerId="ADAL" clId="{93D2D15A-E28F-4ABA-BB1F-9DCE96F9CE67}" dt="2021-01-02T17:05:58.380" v="7126" actId="20577"/>
          <ac:spMkLst>
            <pc:docMk/>
            <pc:sldMk cId="385686609" sldId="5013"/>
            <ac:spMk id="13" creationId="{2507DA73-C2D2-46BC-952C-9230E7B9C1D1}"/>
          </ac:spMkLst>
        </pc:spChg>
        <pc:picChg chg="add mod">
          <ac:chgData name="Chris Speller" userId="0a97f007-b978-4543-a8a0-9ee0abccdf0a" providerId="ADAL" clId="{93D2D15A-E28F-4ABA-BB1F-9DCE96F9CE67}" dt="2021-01-02T17:08:05.856" v="7146" actId="1076"/>
          <ac:picMkLst>
            <pc:docMk/>
            <pc:sldMk cId="385686609" sldId="5013"/>
            <ac:picMk id="3" creationId="{442569B6-0FBC-4BA1-A2AD-F286DF39CBF3}"/>
          </ac:picMkLst>
        </pc:picChg>
        <pc:picChg chg="add mod">
          <ac:chgData name="Chris Speller" userId="0a97f007-b978-4543-a8a0-9ee0abccdf0a" providerId="ADAL" clId="{93D2D15A-E28F-4ABA-BB1F-9DCE96F9CE67}" dt="2021-01-02T17:08:31.460" v="7151" actId="1076"/>
          <ac:picMkLst>
            <pc:docMk/>
            <pc:sldMk cId="385686609" sldId="5013"/>
            <ac:picMk id="7" creationId="{1264FCC4-B11C-45BE-A747-6E6DDFA730AC}"/>
          </ac:picMkLst>
        </pc:picChg>
      </pc:sldChg>
      <pc:sldChg chg="add del">
        <pc:chgData name="Chris Speller" userId="0a97f007-b978-4543-a8a0-9ee0abccdf0a" providerId="ADAL" clId="{93D2D15A-E28F-4ABA-BB1F-9DCE96F9CE67}" dt="2021-01-02T17:23:19.408" v="7156"/>
        <pc:sldMkLst>
          <pc:docMk/>
          <pc:sldMk cId="627780006" sldId="5014"/>
        </pc:sldMkLst>
      </pc:sldChg>
      <pc:sldChg chg="delSp modSp add mod delAnim modAnim">
        <pc:chgData name="Chris Speller" userId="0a97f007-b978-4543-a8a0-9ee0abccdf0a" providerId="ADAL" clId="{93D2D15A-E28F-4ABA-BB1F-9DCE96F9CE67}" dt="2021-01-02T17:25:20.725" v="7173" actId="20577"/>
        <pc:sldMkLst>
          <pc:docMk/>
          <pc:sldMk cId="3184573521" sldId="5014"/>
        </pc:sldMkLst>
        <pc:spChg chg="mod">
          <ac:chgData name="Chris Speller" userId="0a97f007-b978-4543-a8a0-9ee0abccdf0a" providerId="ADAL" clId="{93D2D15A-E28F-4ABA-BB1F-9DCE96F9CE67}" dt="2021-01-02T17:25:20.725" v="7173" actId="20577"/>
          <ac:spMkLst>
            <pc:docMk/>
            <pc:sldMk cId="3184573521" sldId="5014"/>
            <ac:spMk id="10" creationId="{00000000-0000-0000-0000-000000000000}"/>
          </ac:spMkLst>
        </pc:spChg>
        <pc:spChg chg="mod">
          <ac:chgData name="Chris Speller" userId="0a97f007-b978-4543-a8a0-9ee0abccdf0a" providerId="ADAL" clId="{93D2D15A-E28F-4ABA-BB1F-9DCE96F9CE67}" dt="2021-01-02T17:24:48.318" v="7167" actId="20577"/>
          <ac:spMkLst>
            <pc:docMk/>
            <pc:sldMk cId="3184573521" sldId="5014"/>
            <ac:spMk id="11" creationId="{00000000-0000-0000-0000-000000000000}"/>
          </ac:spMkLst>
        </pc:spChg>
        <pc:spChg chg="mod">
          <ac:chgData name="Chris Speller" userId="0a97f007-b978-4543-a8a0-9ee0abccdf0a" providerId="ADAL" clId="{93D2D15A-E28F-4ABA-BB1F-9DCE96F9CE67}" dt="2021-01-02T17:25:00.325" v="7169" actId="207"/>
          <ac:spMkLst>
            <pc:docMk/>
            <pc:sldMk cId="3184573521" sldId="5014"/>
            <ac:spMk id="13" creationId="{2507DA73-C2D2-46BC-952C-9230E7B9C1D1}"/>
          </ac:spMkLst>
        </pc:spChg>
        <pc:picChg chg="del">
          <ac:chgData name="Chris Speller" userId="0a97f007-b978-4543-a8a0-9ee0abccdf0a" providerId="ADAL" clId="{93D2D15A-E28F-4ABA-BB1F-9DCE96F9CE67}" dt="2021-01-02T17:24:29.016" v="7159" actId="478"/>
          <ac:picMkLst>
            <pc:docMk/>
            <pc:sldMk cId="3184573521" sldId="5014"/>
            <ac:picMk id="3" creationId="{442569B6-0FBC-4BA1-A2AD-F286DF39CBF3}"/>
          </ac:picMkLst>
        </pc:picChg>
        <pc:picChg chg="del">
          <ac:chgData name="Chris Speller" userId="0a97f007-b978-4543-a8a0-9ee0abccdf0a" providerId="ADAL" clId="{93D2D15A-E28F-4ABA-BB1F-9DCE96F9CE67}" dt="2021-01-02T17:24:29.594" v="7160" actId="478"/>
          <ac:picMkLst>
            <pc:docMk/>
            <pc:sldMk cId="3184573521" sldId="5014"/>
            <ac:picMk id="7" creationId="{1264FCC4-B11C-45BE-A747-6E6DDFA730AC}"/>
          </ac:picMkLst>
        </pc:picChg>
      </pc:sldChg>
      <pc:sldChg chg="modSp add mod">
        <pc:chgData name="Chris Speller" userId="0a97f007-b978-4543-a8a0-9ee0abccdf0a" providerId="ADAL" clId="{93D2D15A-E28F-4ABA-BB1F-9DCE96F9CE67}" dt="2021-03-04T14:29:21.890" v="13126" actId="20577"/>
        <pc:sldMkLst>
          <pc:docMk/>
          <pc:sldMk cId="2644649504" sldId="5015"/>
        </pc:sldMkLst>
        <pc:spChg chg="mod">
          <ac:chgData name="Chris Speller" userId="0a97f007-b978-4543-a8a0-9ee0abccdf0a" providerId="ADAL" clId="{93D2D15A-E28F-4ABA-BB1F-9DCE96F9CE67}" dt="2021-03-04T14:29:21.890" v="13126" actId="20577"/>
          <ac:spMkLst>
            <pc:docMk/>
            <pc:sldMk cId="2644649504" sldId="5015"/>
            <ac:spMk id="10" creationId="{00000000-0000-0000-0000-000000000000}"/>
          </ac:spMkLst>
        </pc:spChg>
        <pc:spChg chg="mod">
          <ac:chgData name="Chris Speller" userId="0a97f007-b978-4543-a8a0-9ee0abccdf0a" providerId="ADAL" clId="{93D2D15A-E28F-4ABA-BB1F-9DCE96F9CE67}" dt="2021-01-02T17:31:25.430" v="7355" actId="6549"/>
          <ac:spMkLst>
            <pc:docMk/>
            <pc:sldMk cId="2644649504" sldId="5015"/>
            <ac:spMk id="11" creationId="{00000000-0000-0000-0000-000000000000}"/>
          </ac:spMkLst>
        </pc:spChg>
        <pc:spChg chg="mod">
          <ac:chgData name="Chris Speller" userId="0a97f007-b978-4543-a8a0-9ee0abccdf0a" providerId="ADAL" clId="{93D2D15A-E28F-4ABA-BB1F-9DCE96F9CE67}" dt="2021-01-02T17:25:53.302" v="7179" actId="207"/>
          <ac:spMkLst>
            <pc:docMk/>
            <pc:sldMk cId="2644649504" sldId="5015"/>
            <ac:spMk id="13" creationId="{2507DA73-C2D2-46BC-952C-9230E7B9C1D1}"/>
          </ac:spMkLst>
        </pc:spChg>
      </pc:sldChg>
      <pc:sldChg chg="addSp delSp modSp add mod">
        <pc:chgData name="Chris Speller" userId="0a97f007-b978-4543-a8a0-9ee0abccdf0a" providerId="ADAL" clId="{93D2D15A-E28F-4ABA-BB1F-9DCE96F9CE67}" dt="2021-01-02T17:33:01.014" v="7363" actId="478"/>
        <pc:sldMkLst>
          <pc:docMk/>
          <pc:sldMk cId="2006077829" sldId="5016"/>
        </pc:sldMkLst>
        <pc:spChg chg="mod">
          <ac:chgData name="Chris Speller" userId="0a97f007-b978-4543-a8a0-9ee0abccdf0a" providerId="ADAL" clId="{93D2D15A-E28F-4ABA-BB1F-9DCE96F9CE67}" dt="2021-01-02T17:32:05.955" v="7361" actId="20577"/>
          <ac:spMkLst>
            <pc:docMk/>
            <pc:sldMk cId="2006077829" sldId="5016"/>
            <ac:spMk id="10" creationId="{00000000-0000-0000-0000-000000000000}"/>
          </ac:spMkLst>
        </pc:spChg>
        <pc:spChg chg="mod">
          <ac:chgData name="Chris Speller" userId="0a97f007-b978-4543-a8a0-9ee0abccdf0a" providerId="ADAL" clId="{93D2D15A-E28F-4ABA-BB1F-9DCE96F9CE67}" dt="2021-01-02T17:31:09.852" v="7340"/>
          <ac:spMkLst>
            <pc:docMk/>
            <pc:sldMk cId="2006077829" sldId="5016"/>
            <ac:spMk id="11" creationId="{00000000-0000-0000-0000-000000000000}"/>
          </ac:spMkLst>
        </pc:spChg>
        <pc:spChg chg="mod">
          <ac:chgData name="Chris Speller" userId="0a97f007-b978-4543-a8a0-9ee0abccdf0a" providerId="ADAL" clId="{93D2D15A-E28F-4ABA-BB1F-9DCE96F9CE67}" dt="2021-01-02T17:31:21.371" v="7353" actId="20577"/>
          <ac:spMkLst>
            <pc:docMk/>
            <pc:sldMk cId="2006077829" sldId="5016"/>
            <ac:spMk id="13" creationId="{2507DA73-C2D2-46BC-952C-9230E7B9C1D1}"/>
          </ac:spMkLst>
        </pc:spChg>
        <pc:picChg chg="add del mod">
          <ac:chgData name="Chris Speller" userId="0a97f007-b978-4543-a8a0-9ee0abccdf0a" providerId="ADAL" clId="{93D2D15A-E28F-4ABA-BB1F-9DCE96F9CE67}" dt="2021-01-02T17:33:01.014" v="7363" actId="478"/>
          <ac:picMkLst>
            <pc:docMk/>
            <pc:sldMk cId="2006077829" sldId="5016"/>
            <ac:picMk id="12" creationId="{AFDB6943-68A8-4BCD-8611-021B4ADFC01E}"/>
          </ac:picMkLst>
        </pc:picChg>
        <pc:picChg chg="add del mod">
          <ac:chgData name="Chris Speller" userId="0a97f007-b978-4543-a8a0-9ee0abccdf0a" providerId="ADAL" clId="{93D2D15A-E28F-4ABA-BB1F-9DCE96F9CE67}" dt="2021-01-02T17:32:59.727" v="7362" actId="478"/>
          <ac:picMkLst>
            <pc:docMk/>
            <pc:sldMk cId="2006077829" sldId="5016"/>
            <ac:picMk id="14" creationId="{AA8FD699-2A02-4E72-8C68-D348119ED2AD}"/>
          </ac:picMkLst>
        </pc:picChg>
      </pc:sldChg>
      <pc:sldChg chg="modSp add mod">
        <pc:chgData name="Chris Speller" userId="0a97f007-b978-4543-a8a0-9ee0abccdf0a" providerId="ADAL" clId="{93D2D15A-E28F-4ABA-BB1F-9DCE96F9CE67}" dt="2021-01-02T17:35:31.878" v="7452" actId="20577"/>
        <pc:sldMkLst>
          <pc:docMk/>
          <pc:sldMk cId="3986514883" sldId="5017"/>
        </pc:sldMkLst>
        <pc:spChg chg="mod">
          <ac:chgData name="Chris Speller" userId="0a97f007-b978-4543-a8a0-9ee0abccdf0a" providerId="ADAL" clId="{93D2D15A-E28F-4ABA-BB1F-9DCE96F9CE67}" dt="2021-01-02T17:35:31.878" v="7452" actId="20577"/>
          <ac:spMkLst>
            <pc:docMk/>
            <pc:sldMk cId="3986514883" sldId="5017"/>
            <ac:spMk id="10" creationId="{00000000-0000-0000-0000-000000000000}"/>
          </ac:spMkLst>
        </pc:spChg>
        <pc:spChg chg="mod">
          <ac:chgData name="Chris Speller" userId="0a97f007-b978-4543-a8a0-9ee0abccdf0a" providerId="ADAL" clId="{93D2D15A-E28F-4ABA-BB1F-9DCE96F9CE67}" dt="2021-01-02T17:34:51.756" v="7417"/>
          <ac:spMkLst>
            <pc:docMk/>
            <pc:sldMk cId="3986514883" sldId="5017"/>
            <ac:spMk id="11" creationId="{00000000-0000-0000-0000-000000000000}"/>
          </ac:spMkLst>
        </pc:spChg>
        <pc:spChg chg="mod">
          <ac:chgData name="Chris Speller" userId="0a97f007-b978-4543-a8a0-9ee0abccdf0a" providerId="ADAL" clId="{93D2D15A-E28F-4ABA-BB1F-9DCE96F9CE67}" dt="2021-01-02T17:35:21.502" v="7451" actId="20577"/>
          <ac:spMkLst>
            <pc:docMk/>
            <pc:sldMk cId="3986514883" sldId="5017"/>
            <ac:spMk id="13" creationId="{2507DA73-C2D2-46BC-952C-9230E7B9C1D1}"/>
          </ac:spMkLst>
        </pc:spChg>
      </pc:sldChg>
      <pc:sldChg chg="modSp add del mod">
        <pc:chgData name="Chris Speller" userId="0a97f007-b978-4543-a8a0-9ee0abccdf0a" providerId="ADAL" clId="{93D2D15A-E28F-4ABA-BB1F-9DCE96F9CE67}" dt="2021-01-02T17:56:47.131" v="8194" actId="1076"/>
        <pc:sldMkLst>
          <pc:docMk/>
          <pc:sldMk cId="168869337" sldId="5018"/>
        </pc:sldMkLst>
        <pc:spChg chg="mod">
          <ac:chgData name="Chris Speller" userId="0a97f007-b978-4543-a8a0-9ee0abccdf0a" providerId="ADAL" clId="{93D2D15A-E28F-4ABA-BB1F-9DCE96F9CE67}" dt="2021-01-02T17:56:42.022" v="8191" actId="20577"/>
          <ac:spMkLst>
            <pc:docMk/>
            <pc:sldMk cId="168869337" sldId="5018"/>
            <ac:spMk id="10" creationId="{00000000-0000-0000-0000-000000000000}"/>
          </ac:spMkLst>
        </pc:spChg>
        <pc:spChg chg="mod">
          <ac:chgData name="Chris Speller" userId="0a97f007-b978-4543-a8a0-9ee0abccdf0a" providerId="ADAL" clId="{93D2D15A-E28F-4ABA-BB1F-9DCE96F9CE67}" dt="2021-01-02T17:56:45.008" v="8193" actId="20577"/>
          <ac:spMkLst>
            <pc:docMk/>
            <pc:sldMk cId="168869337" sldId="5018"/>
            <ac:spMk id="11" creationId="{00000000-0000-0000-0000-000000000000}"/>
          </ac:spMkLst>
        </pc:spChg>
        <pc:spChg chg="mod">
          <ac:chgData name="Chris Speller" userId="0a97f007-b978-4543-a8a0-9ee0abccdf0a" providerId="ADAL" clId="{93D2D15A-E28F-4ABA-BB1F-9DCE96F9CE67}" dt="2021-01-02T17:56:47.131" v="8194" actId="1076"/>
          <ac:spMkLst>
            <pc:docMk/>
            <pc:sldMk cId="168869337" sldId="5018"/>
            <ac:spMk id="13" creationId="{2507DA73-C2D2-46BC-952C-9230E7B9C1D1}"/>
          </ac:spMkLst>
        </pc:spChg>
      </pc:sldChg>
      <pc:sldChg chg="addSp delSp modSp add mod modAnim">
        <pc:chgData name="Chris Speller" userId="0a97f007-b978-4543-a8a0-9ee0abccdf0a" providerId="ADAL" clId="{93D2D15A-E28F-4ABA-BB1F-9DCE96F9CE67}" dt="2021-01-02T17:56:30.877" v="8188" actId="404"/>
        <pc:sldMkLst>
          <pc:docMk/>
          <pc:sldMk cId="1403218205" sldId="5019"/>
        </pc:sldMkLst>
        <pc:spChg chg="mod">
          <ac:chgData name="Chris Speller" userId="0a97f007-b978-4543-a8a0-9ee0abccdf0a" providerId="ADAL" clId="{93D2D15A-E28F-4ABA-BB1F-9DCE96F9CE67}" dt="2021-01-02T17:56:30.877" v="8188" actId="404"/>
          <ac:spMkLst>
            <pc:docMk/>
            <pc:sldMk cId="1403218205" sldId="5019"/>
            <ac:spMk id="10" creationId="{00000000-0000-0000-0000-000000000000}"/>
          </ac:spMkLst>
        </pc:spChg>
        <pc:spChg chg="mod">
          <ac:chgData name="Chris Speller" userId="0a97f007-b978-4543-a8a0-9ee0abccdf0a" providerId="ADAL" clId="{93D2D15A-E28F-4ABA-BB1F-9DCE96F9CE67}" dt="2021-01-02T17:56:26.837" v="8180" actId="20577"/>
          <ac:spMkLst>
            <pc:docMk/>
            <pc:sldMk cId="1403218205" sldId="5019"/>
            <ac:spMk id="11" creationId="{00000000-0000-0000-0000-000000000000}"/>
          </ac:spMkLst>
        </pc:spChg>
        <pc:spChg chg="mod">
          <ac:chgData name="Chris Speller" userId="0a97f007-b978-4543-a8a0-9ee0abccdf0a" providerId="ADAL" clId="{93D2D15A-E28F-4ABA-BB1F-9DCE96F9CE67}" dt="2021-01-02T17:55:53.666" v="8167" actId="20577"/>
          <ac:spMkLst>
            <pc:docMk/>
            <pc:sldMk cId="1403218205" sldId="5019"/>
            <ac:spMk id="13" creationId="{2507DA73-C2D2-46BC-952C-9230E7B9C1D1}"/>
          </ac:spMkLst>
        </pc:spChg>
        <pc:picChg chg="add del mod">
          <ac:chgData name="Chris Speller" userId="0a97f007-b978-4543-a8a0-9ee0abccdf0a" providerId="ADAL" clId="{93D2D15A-E28F-4ABA-BB1F-9DCE96F9CE67}" dt="2021-01-02T17:49:27.844" v="7985" actId="478"/>
          <ac:picMkLst>
            <pc:docMk/>
            <pc:sldMk cId="1403218205" sldId="5019"/>
            <ac:picMk id="12" creationId="{56C0A550-432B-45C2-8FEB-5C83D9F03353}"/>
          </ac:picMkLst>
        </pc:picChg>
      </pc:sldChg>
      <pc:sldChg chg="modSp add mod">
        <pc:chgData name="Chris Speller" userId="0a97f007-b978-4543-a8a0-9ee0abccdf0a" providerId="ADAL" clId="{93D2D15A-E28F-4ABA-BB1F-9DCE96F9CE67}" dt="2021-01-02T17:58:34.585" v="8230" actId="404"/>
        <pc:sldMkLst>
          <pc:docMk/>
          <pc:sldMk cId="2074733831" sldId="5020"/>
        </pc:sldMkLst>
        <pc:spChg chg="mod">
          <ac:chgData name="Chris Speller" userId="0a97f007-b978-4543-a8a0-9ee0abccdf0a" providerId="ADAL" clId="{93D2D15A-E28F-4ABA-BB1F-9DCE96F9CE67}" dt="2021-01-02T17:57:35.089" v="8214" actId="403"/>
          <ac:spMkLst>
            <pc:docMk/>
            <pc:sldMk cId="2074733831" sldId="5020"/>
            <ac:spMk id="10" creationId="{00000000-0000-0000-0000-000000000000}"/>
          </ac:spMkLst>
        </pc:spChg>
        <pc:spChg chg="mod">
          <ac:chgData name="Chris Speller" userId="0a97f007-b978-4543-a8a0-9ee0abccdf0a" providerId="ADAL" clId="{93D2D15A-E28F-4ABA-BB1F-9DCE96F9CE67}" dt="2021-01-02T17:57:40.544" v="8218" actId="1076"/>
          <ac:spMkLst>
            <pc:docMk/>
            <pc:sldMk cId="2074733831" sldId="5020"/>
            <ac:spMk id="11" creationId="{00000000-0000-0000-0000-000000000000}"/>
          </ac:spMkLst>
        </pc:spChg>
        <pc:spChg chg="mod">
          <ac:chgData name="Chris Speller" userId="0a97f007-b978-4543-a8a0-9ee0abccdf0a" providerId="ADAL" clId="{93D2D15A-E28F-4ABA-BB1F-9DCE96F9CE67}" dt="2021-01-02T17:58:34.585" v="8230" actId="404"/>
          <ac:spMkLst>
            <pc:docMk/>
            <pc:sldMk cId="2074733831" sldId="5020"/>
            <ac:spMk id="13" creationId="{2507DA73-C2D2-46BC-952C-9230E7B9C1D1}"/>
          </ac:spMkLst>
        </pc:spChg>
      </pc:sldChg>
      <pc:sldChg chg="modSp add">
        <pc:chgData name="Chris Speller" userId="0a97f007-b978-4543-a8a0-9ee0abccdf0a" providerId="ADAL" clId="{93D2D15A-E28F-4ABA-BB1F-9DCE96F9CE67}" dt="2021-01-02T17:59:42.668" v="8235" actId="20577"/>
        <pc:sldMkLst>
          <pc:docMk/>
          <pc:sldMk cId="835440534" sldId="5021"/>
        </pc:sldMkLst>
        <pc:spChg chg="mod">
          <ac:chgData name="Chris Speller" userId="0a97f007-b978-4543-a8a0-9ee0abccdf0a" providerId="ADAL" clId="{93D2D15A-E28F-4ABA-BB1F-9DCE96F9CE67}" dt="2021-01-02T17:59:42.668" v="8235" actId="20577"/>
          <ac:spMkLst>
            <pc:docMk/>
            <pc:sldMk cId="835440534" sldId="5021"/>
            <ac:spMk id="10" creationId="{00000000-0000-0000-0000-000000000000}"/>
          </ac:spMkLst>
        </pc:spChg>
        <pc:spChg chg="mod">
          <ac:chgData name="Chris Speller" userId="0a97f007-b978-4543-a8a0-9ee0abccdf0a" providerId="ADAL" clId="{93D2D15A-E28F-4ABA-BB1F-9DCE96F9CE67}" dt="2021-01-02T17:58:09.030" v="8225"/>
          <ac:spMkLst>
            <pc:docMk/>
            <pc:sldMk cId="835440534" sldId="5021"/>
            <ac:spMk id="11" creationId="{00000000-0000-0000-0000-000000000000}"/>
          </ac:spMkLst>
        </pc:spChg>
        <pc:spChg chg="mod">
          <ac:chgData name="Chris Speller" userId="0a97f007-b978-4543-a8a0-9ee0abccdf0a" providerId="ADAL" clId="{93D2D15A-E28F-4ABA-BB1F-9DCE96F9CE67}" dt="2021-01-02T17:58:31.496" v="8229" actId="404"/>
          <ac:spMkLst>
            <pc:docMk/>
            <pc:sldMk cId="835440534" sldId="5021"/>
            <ac:spMk id="13" creationId="{2507DA73-C2D2-46BC-952C-9230E7B9C1D1}"/>
          </ac:spMkLst>
        </pc:spChg>
      </pc:sldChg>
      <pc:sldChg chg="modSp add mod">
        <pc:chgData name="Chris Speller" userId="0a97f007-b978-4543-a8a0-9ee0abccdf0a" providerId="ADAL" clId="{93D2D15A-E28F-4ABA-BB1F-9DCE96F9CE67}" dt="2021-01-02T18:07:25.744" v="8292" actId="20577"/>
        <pc:sldMkLst>
          <pc:docMk/>
          <pc:sldMk cId="3462264636" sldId="5022"/>
        </pc:sldMkLst>
        <pc:spChg chg="mod">
          <ac:chgData name="Chris Speller" userId="0a97f007-b978-4543-a8a0-9ee0abccdf0a" providerId="ADAL" clId="{93D2D15A-E28F-4ABA-BB1F-9DCE96F9CE67}" dt="2021-01-02T18:07:25.744" v="8292" actId="20577"/>
          <ac:spMkLst>
            <pc:docMk/>
            <pc:sldMk cId="3462264636" sldId="5022"/>
            <ac:spMk id="10" creationId="{00000000-0000-0000-0000-000000000000}"/>
          </ac:spMkLst>
        </pc:spChg>
        <pc:spChg chg="mod">
          <ac:chgData name="Chris Speller" userId="0a97f007-b978-4543-a8a0-9ee0abccdf0a" providerId="ADAL" clId="{93D2D15A-E28F-4ABA-BB1F-9DCE96F9CE67}" dt="2021-01-02T18:02:41.686" v="8278" actId="20577"/>
          <ac:spMkLst>
            <pc:docMk/>
            <pc:sldMk cId="3462264636" sldId="5022"/>
            <ac:spMk id="11" creationId="{00000000-0000-0000-0000-000000000000}"/>
          </ac:spMkLst>
        </pc:spChg>
        <pc:spChg chg="mod">
          <ac:chgData name="Chris Speller" userId="0a97f007-b978-4543-a8a0-9ee0abccdf0a" providerId="ADAL" clId="{93D2D15A-E28F-4ABA-BB1F-9DCE96F9CE67}" dt="2021-01-02T18:02:49.868" v="8281" actId="113"/>
          <ac:spMkLst>
            <pc:docMk/>
            <pc:sldMk cId="3462264636" sldId="5022"/>
            <ac:spMk id="13" creationId="{2507DA73-C2D2-46BC-952C-9230E7B9C1D1}"/>
          </ac:spMkLst>
        </pc:spChg>
      </pc:sldChg>
      <pc:sldChg chg="modSp add">
        <pc:chgData name="Chris Speller" userId="0a97f007-b978-4543-a8a0-9ee0abccdf0a" providerId="ADAL" clId="{93D2D15A-E28F-4ABA-BB1F-9DCE96F9CE67}" dt="2021-01-02T18:10:06.442" v="8357" actId="20577"/>
        <pc:sldMkLst>
          <pc:docMk/>
          <pc:sldMk cId="1670436088" sldId="5023"/>
        </pc:sldMkLst>
        <pc:spChg chg="mod">
          <ac:chgData name="Chris Speller" userId="0a97f007-b978-4543-a8a0-9ee0abccdf0a" providerId="ADAL" clId="{93D2D15A-E28F-4ABA-BB1F-9DCE96F9CE67}" dt="2021-01-02T18:10:06.442" v="8357" actId="20577"/>
          <ac:spMkLst>
            <pc:docMk/>
            <pc:sldMk cId="1670436088" sldId="5023"/>
            <ac:spMk id="10" creationId="{00000000-0000-0000-0000-000000000000}"/>
          </ac:spMkLst>
        </pc:spChg>
        <pc:spChg chg="mod">
          <ac:chgData name="Chris Speller" userId="0a97f007-b978-4543-a8a0-9ee0abccdf0a" providerId="ADAL" clId="{93D2D15A-E28F-4ABA-BB1F-9DCE96F9CE67}" dt="2021-01-02T18:08:20.739" v="8316"/>
          <ac:spMkLst>
            <pc:docMk/>
            <pc:sldMk cId="1670436088" sldId="5023"/>
            <ac:spMk id="11" creationId="{00000000-0000-0000-0000-000000000000}"/>
          </ac:spMkLst>
        </pc:spChg>
        <pc:spChg chg="mod">
          <ac:chgData name="Chris Speller" userId="0a97f007-b978-4543-a8a0-9ee0abccdf0a" providerId="ADAL" clId="{93D2D15A-E28F-4ABA-BB1F-9DCE96F9CE67}" dt="2021-01-02T18:08:39.941" v="8352" actId="20577"/>
          <ac:spMkLst>
            <pc:docMk/>
            <pc:sldMk cId="1670436088" sldId="5023"/>
            <ac:spMk id="13" creationId="{2507DA73-C2D2-46BC-952C-9230E7B9C1D1}"/>
          </ac:spMkLst>
        </pc:spChg>
      </pc:sldChg>
      <pc:sldChg chg="addSp delSp modSp add mod">
        <pc:chgData name="Chris Speller" userId="0a97f007-b978-4543-a8a0-9ee0abccdf0a" providerId="ADAL" clId="{93D2D15A-E28F-4ABA-BB1F-9DCE96F9CE67}" dt="2021-01-02T18:15:22.405" v="8426" actId="478"/>
        <pc:sldMkLst>
          <pc:docMk/>
          <pc:sldMk cId="2010154143" sldId="5024"/>
        </pc:sldMkLst>
        <pc:spChg chg="mod">
          <ac:chgData name="Chris Speller" userId="0a97f007-b978-4543-a8a0-9ee0abccdf0a" providerId="ADAL" clId="{93D2D15A-E28F-4ABA-BB1F-9DCE96F9CE67}" dt="2021-01-02T18:13:32.850" v="8383" actId="20577"/>
          <ac:spMkLst>
            <pc:docMk/>
            <pc:sldMk cId="2010154143" sldId="5024"/>
            <ac:spMk id="10" creationId="{00000000-0000-0000-0000-000000000000}"/>
          </ac:spMkLst>
        </pc:spChg>
        <pc:spChg chg="mod">
          <ac:chgData name="Chris Speller" userId="0a97f007-b978-4543-a8a0-9ee0abccdf0a" providerId="ADAL" clId="{93D2D15A-E28F-4ABA-BB1F-9DCE96F9CE67}" dt="2021-01-02T18:13:27.296" v="8380"/>
          <ac:spMkLst>
            <pc:docMk/>
            <pc:sldMk cId="2010154143" sldId="5024"/>
            <ac:spMk id="11" creationId="{00000000-0000-0000-0000-000000000000}"/>
          </ac:spMkLst>
        </pc:spChg>
        <pc:spChg chg="mod">
          <ac:chgData name="Chris Speller" userId="0a97f007-b978-4543-a8a0-9ee0abccdf0a" providerId="ADAL" clId="{93D2D15A-E28F-4ABA-BB1F-9DCE96F9CE67}" dt="2021-01-02T18:14:07.444" v="8425" actId="20577"/>
          <ac:spMkLst>
            <pc:docMk/>
            <pc:sldMk cId="2010154143" sldId="5024"/>
            <ac:spMk id="13" creationId="{2507DA73-C2D2-46BC-952C-9230E7B9C1D1}"/>
          </ac:spMkLst>
        </pc:spChg>
        <pc:picChg chg="add del mod">
          <ac:chgData name="Chris Speller" userId="0a97f007-b978-4543-a8a0-9ee0abccdf0a" providerId="ADAL" clId="{93D2D15A-E28F-4ABA-BB1F-9DCE96F9CE67}" dt="2021-01-02T18:15:22.405" v="8426" actId="478"/>
          <ac:picMkLst>
            <pc:docMk/>
            <pc:sldMk cId="2010154143" sldId="5024"/>
            <ac:picMk id="3" creationId="{C74D5158-4FBF-4875-9189-5F2A34E52535}"/>
          </ac:picMkLst>
        </pc:picChg>
      </pc:sldChg>
      <pc:sldChg chg="modSp add mod">
        <pc:chgData name="Chris Speller" userId="0a97f007-b978-4543-a8a0-9ee0abccdf0a" providerId="ADAL" clId="{93D2D15A-E28F-4ABA-BB1F-9DCE96F9CE67}" dt="2021-01-14T10:53:13.284" v="12671" actId="113"/>
        <pc:sldMkLst>
          <pc:docMk/>
          <pc:sldMk cId="883356689" sldId="5025"/>
        </pc:sldMkLst>
        <pc:spChg chg="mod">
          <ac:chgData name="Chris Speller" userId="0a97f007-b978-4543-a8a0-9ee0abccdf0a" providerId="ADAL" clId="{93D2D15A-E28F-4ABA-BB1F-9DCE96F9CE67}" dt="2021-01-14T10:53:08.455" v="12670" actId="113"/>
          <ac:spMkLst>
            <pc:docMk/>
            <pc:sldMk cId="883356689" sldId="5025"/>
            <ac:spMk id="10" creationId="{00000000-0000-0000-0000-000000000000}"/>
          </ac:spMkLst>
        </pc:spChg>
        <pc:spChg chg="mod">
          <ac:chgData name="Chris Speller" userId="0a97f007-b978-4543-a8a0-9ee0abccdf0a" providerId="ADAL" clId="{93D2D15A-E28F-4ABA-BB1F-9DCE96F9CE67}" dt="2021-01-14T10:53:13.284" v="12671" actId="113"/>
          <ac:spMkLst>
            <pc:docMk/>
            <pc:sldMk cId="883356689" sldId="5025"/>
            <ac:spMk id="11" creationId="{00000000-0000-0000-0000-000000000000}"/>
          </ac:spMkLst>
        </pc:spChg>
        <pc:spChg chg="mod">
          <ac:chgData name="Chris Speller" userId="0a97f007-b978-4543-a8a0-9ee0abccdf0a" providerId="ADAL" clId="{93D2D15A-E28F-4ABA-BB1F-9DCE96F9CE67}" dt="2021-01-02T18:18:13.611" v="8446" actId="1076"/>
          <ac:spMkLst>
            <pc:docMk/>
            <pc:sldMk cId="883356689" sldId="5025"/>
            <ac:spMk id="13" creationId="{2507DA73-C2D2-46BC-952C-9230E7B9C1D1}"/>
          </ac:spMkLst>
        </pc:spChg>
      </pc:sldChg>
      <pc:sldChg chg="addSp delSp modSp add mod modAnim">
        <pc:chgData name="Chris Speller" userId="0a97f007-b978-4543-a8a0-9ee0abccdf0a" providerId="ADAL" clId="{93D2D15A-E28F-4ABA-BB1F-9DCE96F9CE67}" dt="2021-01-02T18:23:13.496" v="9151" actId="20577"/>
        <pc:sldMkLst>
          <pc:docMk/>
          <pc:sldMk cId="1352537342" sldId="5026"/>
        </pc:sldMkLst>
        <pc:spChg chg="mod">
          <ac:chgData name="Chris Speller" userId="0a97f007-b978-4543-a8a0-9ee0abccdf0a" providerId="ADAL" clId="{93D2D15A-E28F-4ABA-BB1F-9DCE96F9CE67}" dt="2021-01-02T18:23:13.496" v="9151" actId="20577"/>
          <ac:spMkLst>
            <pc:docMk/>
            <pc:sldMk cId="1352537342" sldId="5026"/>
            <ac:spMk id="10" creationId="{00000000-0000-0000-0000-000000000000}"/>
          </ac:spMkLst>
        </pc:spChg>
        <pc:spChg chg="mod">
          <ac:chgData name="Chris Speller" userId="0a97f007-b978-4543-a8a0-9ee0abccdf0a" providerId="ADAL" clId="{93D2D15A-E28F-4ABA-BB1F-9DCE96F9CE67}" dt="2021-01-02T18:22:49.908" v="9145" actId="20577"/>
          <ac:spMkLst>
            <pc:docMk/>
            <pc:sldMk cId="1352537342" sldId="5026"/>
            <ac:spMk id="11" creationId="{00000000-0000-0000-0000-000000000000}"/>
          </ac:spMkLst>
        </pc:spChg>
        <pc:spChg chg="mod">
          <ac:chgData name="Chris Speller" userId="0a97f007-b978-4543-a8a0-9ee0abccdf0a" providerId="ADAL" clId="{93D2D15A-E28F-4ABA-BB1F-9DCE96F9CE67}" dt="2021-01-02T18:20:59.618" v="9125" actId="20577"/>
          <ac:spMkLst>
            <pc:docMk/>
            <pc:sldMk cId="1352537342" sldId="5026"/>
            <ac:spMk id="13" creationId="{2507DA73-C2D2-46BC-952C-9230E7B9C1D1}"/>
          </ac:spMkLst>
        </pc:spChg>
        <pc:picChg chg="add del mod">
          <ac:chgData name="Chris Speller" userId="0a97f007-b978-4543-a8a0-9ee0abccdf0a" providerId="ADAL" clId="{93D2D15A-E28F-4ABA-BB1F-9DCE96F9CE67}" dt="2021-01-02T18:22:30.792" v="9138" actId="478"/>
          <ac:picMkLst>
            <pc:docMk/>
            <pc:sldMk cId="1352537342" sldId="5026"/>
            <ac:picMk id="3" creationId="{18110CB9-45C7-42D1-B6D4-02EE786DF0C2}"/>
          </ac:picMkLst>
        </pc:picChg>
      </pc:sldChg>
      <pc:sldChg chg="modSp add mod modAnim">
        <pc:chgData name="Chris Speller" userId="0a97f007-b978-4543-a8a0-9ee0abccdf0a" providerId="ADAL" clId="{93D2D15A-E28F-4ABA-BB1F-9DCE96F9CE67}" dt="2021-01-02T21:34:42.013" v="9314" actId="20577"/>
        <pc:sldMkLst>
          <pc:docMk/>
          <pc:sldMk cId="1293995297" sldId="5027"/>
        </pc:sldMkLst>
        <pc:spChg chg="mod">
          <ac:chgData name="Chris Speller" userId="0a97f007-b978-4543-a8a0-9ee0abccdf0a" providerId="ADAL" clId="{93D2D15A-E28F-4ABA-BB1F-9DCE96F9CE67}" dt="2021-01-02T21:33:12.786" v="9289" actId="20577"/>
          <ac:spMkLst>
            <pc:docMk/>
            <pc:sldMk cId="1293995297" sldId="5027"/>
            <ac:spMk id="10" creationId="{00000000-0000-0000-0000-000000000000}"/>
          </ac:spMkLst>
        </pc:spChg>
        <pc:spChg chg="mod">
          <ac:chgData name="Chris Speller" userId="0a97f007-b978-4543-a8a0-9ee0abccdf0a" providerId="ADAL" clId="{93D2D15A-E28F-4ABA-BB1F-9DCE96F9CE67}" dt="2021-01-02T18:26:29.520" v="9251" actId="20577"/>
          <ac:spMkLst>
            <pc:docMk/>
            <pc:sldMk cId="1293995297" sldId="5027"/>
            <ac:spMk id="11" creationId="{00000000-0000-0000-0000-000000000000}"/>
          </ac:spMkLst>
        </pc:spChg>
        <pc:spChg chg="mod">
          <ac:chgData name="Chris Speller" userId="0a97f007-b978-4543-a8a0-9ee0abccdf0a" providerId="ADAL" clId="{93D2D15A-E28F-4ABA-BB1F-9DCE96F9CE67}" dt="2021-01-02T21:34:42.013" v="9314" actId="20577"/>
          <ac:spMkLst>
            <pc:docMk/>
            <pc:sldMk cId="1293995297" sldId="5027"/>
            <ac:spMk id="13" creationId="{2507DA73-C2D2-46BC-952C-9230E7B9C1D1}"/>
          </ac:spMkLst>
        </pc:spChg>
      </pc:sldChg>
      <pc:sldChg chg="addSp delSp modSp add mod modAnim">
        <pc:chgData name="Chris Speller" userId="0a97f007-b978-4543-a8a0-9ee0abccdf0a" providerId="ADAL" clId="{93D2D15A-E28F-4ABA-BB1F-9DCE96F9CE67}" dt="2021-01-02T21:51:11.811" v="10270" actId="478"/>
        <pc:sldMkLst>
          <pc:docMk/>
          <pc:sldMk cId="678128543" sldId="5028"/>
        </pc:sldMkLst>
        <pc:spChg chg="mod">
          <ac:chgData name="Chris Speller" userId="0a97f007-b978-4543-a8a0-9ee0abccdf0a" providerId="ADAL" clId="{93D2D15A-E28F-4ABA-BB1F-9DCE96F9CE67}" dt="2021-01-02T21:44:24.304" v="10264" actId="20577"/>
          <ac:spMkLst>
            <pc:docMk/>
            <pc:sldMk cId="678128543" sldId="5028"/>
            <ac:spMk id="10" creationId="{00000000-0000-0000-0000-000000000000}"/>
          </ac:spMkLst>
        </pc:spChg>
        <pc:spChg chg="mod">
          <ac:chgData name="Chris Speller" userId="0a97f007-b978-4543-a8a0-9ee0abccdf0a" providerId="ADAL" clId="{93D2D15A-E28F-4ABA-BB1F-9DCE96F9CE67}" dt="2021-01-02T21:42:23.127" v="10179" actId="20577"/>
          <ac:spMkLst>
            <pc:docMk/>
            <pc:sldMk cId="678128543" sldId="5028"/>
            <ac:spMk id="11" creationId="{00000000-0000-0000-0000-000000000000}"/>
          </ac:spMkLst>
        </pc:spChg>
        <pc:spChg chg="mod">
          <ac:chgData name="Chris Speller" userId="0a97f007-b978-4543-a8a0-9ee0abccdf0a" providerId="ADAL" clId="{93D2D15A-E28F-4ABA-BB1F-9DCE96F9CE67}" dt="2021-01-02T21:43:53.112" v="10253" actId="1076"/>
          <ac:spMkLst>
            <pc:docMk/>
            <pc:sldMk cId="678128543" sldId="5028"/>
            <ac:spMk id="12" creationId="{C24385B1-56CC-4BCF-9B84-8EA2D3337E37}"/>
          </ac:spMkLst>
        </pc:spChg>
        <pc:picChg chg="add del mod">
          <ac:chgData name="Chris Speller" userId="0a97f007-b978-4543-a8a0-9ee0abccdf0a" providerId="ADAL" clId="{93D2D15A-E28F-4ABA-BB1F-9DCE96F9CE67}" dt="2021-01-02T21:51:11.811" v="10270" actId="478"/>
          <ac:picMkLst>
            <pc:docMk/>
            <pc:sldMk cId="678128543" sldId="5028"/>
            <ac:picMk id="3" creationId="{2F3DDD99-2F02-4F67-94B3-3333EC0A7FA4}"/>
          </ac:picMkLst>
        </pc:picChg>
      </pc:sldChg>
      <pc:sldChg chg="delSp add mod">
        <pc:chgData name="Chris Speller" userId="0a97f007-b978-4543-a8a0-9ee0abccdf0a" providerId="ADAL" clId="{93D2D15A-E28F-4ABA-BB1F-9DCE96F9CE67}" dt="2021-01-02T21:38:49.978" v="9318" actId="478"/>
        <pc:sldMkLst>
          <pc:docMk/>
          <pc:sldMk cId="2681509813" sldId="5029"/>
        </pc:sldMkLst>
        <pc:picChg chg="del">
          <ac:chgData name="Chris Speller" userId="0a97f007-b978-4543-a8a0-9ee0abccdf0a" providerId="ADAL" clId="{93D2D15A-E28F-4ABA-BB1F-9DCE96F9CE67}" dt="2021-01-02T21:38:49.978" v="9318" actId="478"/>
          <ac:picMkLst>
            <pc:docMk/>
            <pc:sldMk cId="2681509813" sldId="5029"/>
            <ac:picMk id="3" creationId="{2F3DDD99-2F02-4F67-94B3-3333EC0A7FA4}"/>
          </ac:picMkLst>
        </pc:picChg>
      </pc:sldChg>
      <pc:sldChg chg="modSp add mod modAnim">
        <pc:chgData name="Chris Speller" userId="0a97f007-b978-4543-a8a0-9ee0abccdf0a" providerId="ADAL" clId="{93D2D15A-E28F-4ABA-BB1F-9DCE96F9CE67}" dt="2021-01-02T22:10:21.162" v="10469" actId="20577"/>
        <pc:sldMkLst>
          <pc:docMk/>
          <pc:sldMk cId="626017185" sldId="5030"/>
        </pc:sldMkLst>
        <pc:spChg chg="mod">
          <ac:chgData name="Chris Speller" userId="0a97f007-b978-4543-a8a0-9ee0abccdf0a" providerId="ADAL" clId="{93D2D15A-E28F-4ABA-BB1F-9DCE96F9CE67}" dt="2021-01-02T22:10:21.162" v="10469" actId="20577"/>
          <ac:spMkLst>
            <pc:docMk/>
            <pc:sldMk cId="626017185" sldId="5030"/>
            <ac:spMk id="10" creationId="{00000000-0000-0000-0000-000000000000}"/>
          </ac:spMkLst>
        </pc:spChg>
        <pc:spChg chg="mod">
          <ac:chgData name="Chris Speller" userId="0a97f007-b978-4543-a8a0-9ee0abccdf0a" providerId="ADAL" clId="{93D2D15A-E28F-4ABA-BB1F-9DCE96F9CE67}" dt="2021-01-02T22:09:52.849" v="10465" actId="20577"/>
          <ac:spMkLst>
            <pc:docMk/>
            <pc:sldMk cId="626017185" sldId="5030"/>
            <ac:spMk id="11" creationId="{00000000-0000-0000-0000-000000000000}"/>
          </ac:spMkLst>
        </pc:spChg>
        <pc:spChg chg="mod">
          <ac:chgData name="Chris Speller" userId="0a97f007-b978-4543-a8a0-9ee0abccdf0a" providerId="ADAL" clId="{93D2D15A-E28F-4ABA-BB1F-9DCE96F9CE67}" dt="2021-01-02T22:07:28.133" v="10397" actId="404"/>
          <ac:spMkLst>
            <pc:docMk/>
            <pc:sldMk cId="626017185" sldId="5030"/>
            <ac:spMk id="12" creationId="{C24385B1-56CC-4BCF-9B84-8EA2D3337E37}"/>
          </ac:spMkLst>
        </pc:spChg>
      </pc:sldChg>
      <pc:sldChg chg="modSp add mod ord modAnim">
        <pc:chgData name="Chris Speller" userId="0a97f007-b978-4543-a8a0-9ee0abccdf0a" providerId="ADAL" clId="{93D2D15A-E28F-4ABA-BB1F-9DCE96F9CE67}" dt="2021-01-02T22:33:54.261" v="10924" actId="20577"/>
        <pc:sldMkLst>
          <pc:docMk/>
          <pc:sldMk cId="851791538" sldId="5031"/>
        </pc:sldMkLst>
        <pc:spChg chg="mod">
          <ac:chgData name="Chris Speller" userId="0a97f007-b978-4543-a8a0-9ee0abccdf0a" providerId="ADAL" clId="{93D2D15A-E28F-4ABA-BB1F-9DCE96F9CE67}" dt="2021-01-02T22:33:54.261" v="10924" actId="20577"/>
          <ac:spMkLst>
            <pc:docMk/>
            <pc:sldMk cId="851791538" sldId="5031"/>
            <ac:spMk id="10" creationId="{00000000-0000-0000-0000-000000000000}"/>
          </ac:spMkLst>
        </pc:spChg>
        <pc:spChg chg="mod">
          <ac:chgData name="Chris Speller" userId="0a97f007-b978-4543-a8a0-9ee0abccdf0a" providerId="ADAL" clId="{93D2D15A-E28F-4ABA-BB1F-9DCE96F9CE67}" dt="2021-01-02T22:31:00.943" v="10825"/>
          <ac:spMkLst>
            <pc:docMk/>
            <pc:sldMk cId="851791538" sldId="5031"/>
            <ac:spMk id="11" creationId="{00000000-0000-0000-0000-000000000000}"/>
          </ac:spMkLst>
        </pc:spChg>
        <pc:spChg chg="mod">
          <ac:chgData name="Chris Speller" userId="0a97f007-b978-4543-a8a0-9ee0abccdf0a" providerId="ADAL" clId="{93D2D15A-E28F-4ABA-BB1F-9DCE96F9CE67}" dt="2021-01-02T22:33:34.044" v="10914" actId="20577"/>
          <ac:spMkLst>
            <pc:docMk/>
            <pc:sldMk cId="851791538" sldId="5031"/>
            <ac:spMk id="12" creationId="{C24385B1-56CC-4BCF-9B84-8EA2D3337E37}"/>
          </ac:spMkLst>
        </pc:spChg>
      </pc:sldChg>
      <pc:sldChg chg="addSp delSp modSp add mod">
        <pc:chgData name="Chris Speller" userId="0a97f007-b978-4543-a8a0-9ee0abccdf0a" providerId="ADAL" clId="{93D2D15A-E28F-4ABA-BB1F-9DCE96F9CE67}" dt="2021-01-02T22:13:38.487" v="10590" actId="478"/>
        <pc:sldMkLst>
          <pc:docMk/>
          <pc:sldMk cId="3941868461" sldId="5032"/>
        </pc:sldMkLst>
        <pc:spChg chg="mod">
          <ac:chgData name="Chris Speller" userId="0a97f007-b978-4543-a8a0-9ee0abccdf0a" providerId="ADAL" clId="{93D2D15A-E28F-4ABA-BB1F-9DCE96F9CE67}" dt="2021-01-02T22:13:25.010" v="10578" actId="20577"/>
          <ac:spMkLst>
            <pc:docMk/>
            <pc:sldMk cId="3941868461" sldId="5032"/>
            <ac:spMk id="10" creationId="{00000000-0000-0000-0000-000000000000}"/>
          </ac:spMkLst>
        </pc:spChg>
        <pc:spChg chg="mod">
          <ac:chgData name="Chris Speller" userId="0a97f007-b978-4543-a8a0-9ee0abccdf0a" providerId="ADAL" clId="{93D2D15A-E28F-4ABA-BB1F-9DCE96F9CE67}" dt="2021-01-02T22:12:56.791" v="10573" actId="20577"/>
          <ac:spMkLst>
            <pc:docMk/>
            <pc:sldMk cId="3941868461" sldId="5032"/>
            <ac:spMk id="11" creationId="{00000000-0000-0000-0000-000000000000}"/>
          </ac:spMkLst>
        </pc:spChg>
        <pc:spChg chg="mod">
          <ac:chgData name="Chris Speller" userId="0a97f007-b978-4543-a8a0-9ee0abccdf0a" providerId="ADAL" clId="{93D2D15A-E28F-4ABA-BB1F-9DCE96F9CE67}" dt="2021-01-02T22:13:36.224" v="10589" actId="20577"/>
          <ac:spMkLst>
            <pc:docMk/>
            <pc:sldMk cId="3941868461" sldId="5032"/>
            <ac:spMk id="12" creationId="{C24385B1-56CC-4BCF-9B84-8EA2D3337E37}"/>
          </ac:spMkLst>
        </pc:spChg>
        <pc:picChg chg="add del">
          <ac:chgData name="Chris Speller" userId="0a97f007-b978-4543-a8a0-9ee0abccdf0a" providerId="ADAL" clId="{93D2D15A-E28F-4ABA-BB1F-9DCE96F9CE67}" dt="2021-01-02T22:13:38.487" v="10590" actId="478"/>
          <ac:picMkLst>
            <pc:docMk/>
            <pc:sldMk cId="3941868461" sldId="5032"/>
            <ac:picMk id="3" creationId="{CECFDC06-1CBA-457A-A01C-0A744AEE3501}"/>
          </ac:picMkLst>
        </pc:picChg>
      </pc:sldChg>
      <pc:sldChg chg="modSp add mod modAnim">
        <pc:chgData name="Chris Speller" userId="0a97f007-b978-4543-a8a0-9ee0abccdf0a" providerId="ADAL" clId="{93D2D15A-E28F-4ABA-BB1F-9DCE96F9CE67}" dt="2021-01-02T22:29:29.649" v="10649" actId="20577"/>
        <pc:sldMkLst>
          <pc:docMk/>
          <pc:sldMk cId="525548989" sldId="5033"/>
        </pc:sldMkLst>
        <pc:spChg chg="mod">
          <ac:chgData name="Chris Speller" userId="0a97f007-b978-4543-a8a0-9ee0abccdf0a" providerId="ADAL" clId="{93D2D15A-E28F-4ABA-BB1F-9DCE96F9CE67}" dt="2021-01-02T22:29:29.649" v="10649" actId="20577"/>
          <ac:spMkLst>
            <pc:docMk/>
            <pc:sldMk cId="525548989" sldId="5033"/>
            <ac:spMk id="10" creationId="{00000000-0000-0000-0000-000000000000}"/>
          </ac:spMkLst>
        </pc:spChg>
        <pc:spChg chg="mod">
          <ac:chgData name="Chris Speller" userId="0a97f007-b978-4543-a8a0-9ee0abccdf0a" providerId="ADAL" clId="{93D2D15A-E28F-4ABA-BB1F-9DCE96F9CE67}" dt="2021-01-02T22:13:48.837" v="10593"/>
          <ac:spMkLst>
            <pc:docMk/>
            <pc:sldMk cId="525548989" sldId="5033"/>
            <ac:spMk id="11" creationId="{00000000-0000-0000-0000-000000000000}"/>
          </ac:spMkLst>
        </pc:spChg>
        <pc:spChg chg="mod">
          <ac:chgData name="Chris Speller" userId="0a97f007-b978-4543-a8a0-9ee0abccdf0a" providerId="ADAL" clId="{93D2D15A-E28F-4ABA-BB1F-9DCE96F9CE67}" dt="2021-01-02T22:14:14.552" v="10630" actId="20577"/>
          <ac:spMkLst>
            <pc:docMk/>
            <pc:sldMk cId="525548989" sldId="5033"/>
            <ac:spMk id="12" creationId="{C24385B1-56CC-4BCF-9B84-8EA2D3337E37}"/>
          </ac:spMkLst>
        </pc:spChg>
      </pc:sldChg>
      <pc:sldChg chg="add">
        <pc:chgData name="Chris Speller" userId="0a97f007-b978-4543-a8a0-9ee0abccdf0a" providerId="ADAL" clId="{93D2D15A-E28F-4ABA-BB1F-9DCE96F9CE67}" dt="2021-01-02T22:29:41.496" v="10650"/>
        <pc:sldMkLst>
          <pc:docMk/>
          <pc:sldMk cId="3418474709" sldId="5034"/>
        </pc:sldMkLst>
      </pc:sldChg>
      <pc:sldChg chg="modSp add mod modAnim">
        <pc:chgData name="Chris Speller" userId="0a97f007-b978-4543-a8a0-9ee0abccdf0a" providerId="ADAL" clId="{93D2D15A-E28F-4ABA-BB1F-9DCE96F9CE67}" dt="2021-01-02T22:42:16.016" v="11280" actId="20577"/>
        <pc:sldMkLst>
          <pc:docMk/>
          <pc:sldMk cId="1346340684" sldId="5035"/>
        </pc:sldMkLst>
        <pc:spChg chg="mod">
          <ac:chgData name="Chris Speller" userId="0a97f007-b978-4543-a8a0-9ee0abccdf0a" providerId="ADAL" clId="{93D2D15A-E28F-4ABA-BB1F-9DCE96F9CE67}" dt="2021-01-02T22:42:16.016" v="11280" actId="20577"/>
          <ac:spMkLst>
            <pc:docMk/>
            <pc:sldMk cId="1346340684" sldId="5035"/>
            <ac:spMk id="10" creationId="{00000000-0000-0000-0000-000000000000}"/>
          </ac:spMkLst>
        </pc:spChg>
        <pc:spChg chg="mod">
          <ac:chgData name="Chris Speller" userId="0a97f007-b978-4543-a8a0-9ee0abccdf0a" providerId="ADAL" clId="{93D2D15A-E28F-4ABA-BB1F-9DCE96F9CE67}" dt="2021-01-02T22:36:30.365" v="11109"/>
          <ac:spMkLst>
            <pc:docMk/>
            <pc:sldMk cId="1346340684" sldId="5035"/>
            <ac:spMk id="11" creationId="{00000000-0000-0000-0000-000000000000}"/>
          </ac:spMkLst>
        </pc:spChg>
        <pc:spChg chg="mod">
          <ac:chgData name="Chris Speller" userId="0a97f007-b978-4543-a8a0-9ee0abccdf0a" providerId="ADAL" clId="{93D2D15A-E28F-4ABA-BB1F-9DCE96F9CE67}" dt="2021-01-02T22:39:43.580" v="11252" actId="20577"/>
          <ac:spMkLst>
            <pc:docMk/>
            <pc:sldMk cId="1346340684" sldId="5035"/>
            <ac:spMk id="12" creationId="{C24385B1-56CC-4BCF-9B84-8EA2D3337E37}"/>
          </ac:spMkLst>
        </pc:spChg>
      </pc:sldChg>
      <pc:sldChg chg="modSp add mod">
        <pc:chgData name="Chris Speller" userId="0a97f007-b978-4543-a8a0-9ee0abccdf0a" providerId="ADAL" clId="{93D2D15A-E28F-4ABA-BB1F-9DCE96F9CE67}" dt="2021-01-02T22:45:45.112" v="11428" actId="113"/>
        <pc:sldMkLst>
          <pc:docMk/>
          <pc:sldMk cId="3816285555" sldId="5036"/>
        </pc:sldMkLst>
        <pc:spChg chg="mod">
          <ac:chgData name="Chris Speller" userId="0a97f007-b978-4543-a8a0-9ee0abccdf0a" providerId="ADAL" clId="{93D2D15A-E28F-4ABA-BB1F-9DCE96F9CE67}" dt="2021-01-02T22:45:45.112" v="11428" actId="113"/>
          <ac:spMkLst>
            <pc:docMk/>
            <pc:sldMk cId="3816285555" sldId="5036"/>
            <ac:spMk id="10" creationId="{00000000-0000-0000-0000-000000000000}"/>
          </ac:spMkLst>
        </pc:spChg>
        <pc:spChg chg="mod">
          <ac:chgData name="Chris Speller" userId="0a97f007-b978-4543-a8a0-9ee0abccdf0a" providerId="ADAL" clId="{93D2D15A-E28F-4ABA-BB1F-9DCE96F9CE67}" dt="2021-01-02T22:44:38.129" v="11404" actId="20577"/>
          <ac:spMkLst>
            <pc:docMk/>
            <pc:sldMk cId="3816285555" sldId="5036"/>
            <ac:spMk id="11" creationId="{00000000-0000-0000-0000-000000000000}"/>
          </ac:spMkLst>
        </pc:spChg>
        <pc:spChg chg="mod">
          <ac:chgData name="Chris Speller" userId="0a97f007-b978-4543-a8a0-9ee0abccdf0a" providerId="ADAL" clId="{93D2D15A-E28F-4ABA-BB1F-9DCE96F9CE67}" dt="2021-01-02T22:45:33.157" v="11426" actId="113"/>
          <ac:spMkLst>
            <pc:docMk/>
            <pc:sldMk cId="3816285555" sldId="5036"/>
            <ac:spMk id="12" creationId="{C24385B1-56CC-4BCF-9B84-8EA2D3337E37}"/>
          </ac:spMkLst>
        </pc:spChg>
      </pc:sldChg>
      <pc:sldChg chg="modSp add mod">
        <pc:chgData name="Chris Speller" userId="0a97f007-b978-4543-a8a0-9ee0abccdf0a" providerId="ADAL" clId="{93D2D15A-E28F-4ABA-BB1F-9DCE96F9CE67}" dt="2021-01-02T22:49:17.996" v="11512"/>
        <pc:sldMkLst>
          <pc:docMk/>
          <pc:sldMk cId="68478109" sldId="5037"/>
        </pc:sldMkLst>
        <pc:spChg chg="mod">
          <ac:chgData name="Chris Speller" userId="0a97f007-b978-4543-a8a0-9ee0abccdf0a" providerId="ADAL" clId="{93D2D15A-E28F-4ABA-BB1F-9DCE96F9CE67}" dt="2021-01-02T22:49:10.635" v="11511" actId="20577"/>
          <ac:spMkLst>
            <pc:docMk/>
            <pc:sldMk cId="68478109" sldId="5037"/>
            <ac:spMk id="10" creationId="{00000000-0000-0000-0000-000000000000}"/>
          </ac:spMkLst>
        </pc:spChg>
        <pc:spChg chg="mod">
          <ac:chgData name="Chris Speller" userId="0a97f007-b978-4543-a8a0-9ee0abccdf0a" providerId="ADAL" clId="{93D2D15A-E28F-4ABA-BB1F-9DCE96F9CE67}" dt="2021-01-02T22:49:17.996" v="11512"/>
          <ac:spMkLst>
            <pc:docMk/>
            <pc:sldMk cId="68478109" sldId="5037"/>
            <ac:spMk id="11" creationId="{00000000-0000-0000-0000-000000000000}"/>
          </ac:spMkLst>
        </pc:spChg>
        <pc:spChg chg="mod">
          <ac:chgData name="Chris Speller" userId="0a97f007-b978-4543-a8a0-9ee0abccdf0a" providerId="ADAL" clId="{93D2D15A-E28F-4ABA-BB1F-9DCE96F9CE67}" dt="2021-01-02T22:48:36.564" v="11458" actId="207"/>
          <ac:spMkLst>
            <pc:docMk/>
            <pc:sldMk cId="68478109" sldId="5037"/>
            <ac:spMk id="12" creationId="{C24385B1-56CC-4BCF-9B84-8EA2D3337E37}"/>
          </ac:spMkLst>
        </pc:spChg>
      </pc:sldChg>
      <pc:sldChg chg="modSp add mod">
        <pc:chgData name="Chris Speller" userId="0a97f007-b978-4543-a8a0-9ee0abccdf0a" providerId="ADAL" clId="{93D2D15A-E28F-4ABA-BB1F-9DCE96F9CE67}" dt="2021-01-02T22:54:44.175" v="11588" actId="20577"/>
        <pc:sldMkLst>
          <pc:docMk/>
          <pc:sldMk cId="3669185368" sldId="5038"/>
        </pc:sldMkLst>
        <pc:spChg chg="mod">
          <ac:chgData name="Chris Speller" userId="0a97f007-b978-4543-a8a0-9ee0abccdf0a" providerId="ADAL" clId="{93D2D15A-E28F-4ABA-BB1F-9DCE96F9CE67}" dt="2021-01-02T22:54:44.175" v="11588" actId="20577"/>
          <ac:spMkLst>
            <pc:docMk/>
            <pc:sldMk cId="3669185368" sldId="5038"/>
            <ac:spMk id="10" creationId="{00000000-0000-0000-0000-000000000000}"/>
          </ac:spMkLst>
        </pc:spChg>
        <pc:spChg chg="mod">
          <ac:chgData name="Chris Speller" userId="0a97f007-b978-4543-a8a0-9ee0abccdf0a" providerId="ADAL" clId="{93D2D15A-E28F-4ABA-BB1F-9DCE96F9CE67}" dt="2021-01-02T22:51:09.211" v="11543" actId="20577"/>
          <ac:spMkLst>
            <pc:docMk/>
            <pc:sldMk cId="3669185368" sldId="5038"/>
            <ac:spMk id="11" creationId="{00000000-0000-0000-0000-000000000000}"/>
          </ac:spMkLst>
        </pc:spChg>
        <pc:spChg chg="mod">
          <ac:chgData name="Chris Speller" userId="0a97f007-b978-4543-a8a0-9ee0abccdf0a" providerId="ADAL" clId="{93D2D15A-E28F-4ABA-BB1F-9DCE96F9CE67}" dt="2021-01-02T22:50:48.050" v="11535" actId="207"/>
          <ac:spMkLst>
            <pc:docMk/>
            <pc:sldMk cId="3669185368" sldId="5038"/>
            <ac:spMk id="12" creationId="{C24385B1-56CC-4BCF-9B84-8EA2D3337E37}"/>
          </ac:spMkLst>
        </pc:spChg>
      </pc:sldChg>
      <pc:sldChg chg="modSp add mod">
        <pc:chgData name="Chris Speller" userId="0a97f007-b978-4543-a8a0-9ee0abccdf0a" providerId="ADAL" clId="{93D2D15A-E28F-4ABA-BB1F-9DCE96F9CE67}" dt="2021-01-02T22:58:52.244" v="11737" actId="20577"/>
        <pc:sldMkLst>
          <pc:docMk/>
          <pc:sldMk cId="2068751994" sldId="5039"/>
        </pc:sldMkLst>
        <pc:spChg chg="mod">
          <ac:chgData name="Chris Speller" userId="0a97f007-b978-4543-a8a0-9ee0abccdf0a" providerId="ADAL" clId="{93D2D15A-E28F-4ABA-BB1F-9DCE96F9CE67}" dt="2021-01-02T22:58:52.244" v="11737" actId="20577"/>
          <ac:spMkLst>
            <pc:docMk/>
            <pc:sldMk cId="2068751994" sldId="5039"/>
            <ac:spMk id="10" creationId="{00000000-0000-0000-0000-000000000000}"/>
          </ac:spMkLst>
        </pc:spChg>
        <pc:spChg chg="mod">
          <ac:chgData name="Chris Speller" userId="0a97f007-b978-4543-a8a0-9ee0abccdf0a" providerId="ADAL" clId="{93D2D15A-E28F-4ABA-BB1F-9DCE96F9CE67}" dt="2021-01-02T22:57:15.848" v="11701" actId="20577"/>
          <ac:spMkLst>
            <pc:docMk/>
            <pc:sldMk cId="2068751994" sldId="5039"/>
            <ac:spMk id="11" creationId="{00000000-0000-0000-0000-000000000000}"/>
          </ac:spMkLst>
        </pc:spChg>
        <pc:spChg chg="mod">
          <ac:chgData name="Chris Speller" userId="0a97f007-b978-4543-a8a0-9ee0abccdf0a" providerId="ADAL" clId="{93D2D15A-E28F-4ABA-BB1F-9DCE96F9CE67}" dt="2021-01-02T22:57:34.653" v="11716" actId="1076"/>
          <ac:spMkLst>
            <pc:docMk/>
            <pc:sldMk cId="2068751994" sldId="5039"/>
            <ac:spMk id="12" creationId="{C24385B1-56CC-4BCF-9B84-8EA2D3337E37}"/>
          </ac:spMkLst>
        </pc:spChg>
      </pc:sldChg>
      <pc:sldChg chg="modSp add mod">
        <pc:chgData name="Chris Speller" userId="0a97f007-b978-4543-a8a0-9ee0abccdf0a" providerId="ADAL" clId="{93D2D15A-E28F-4ABA-BB1F-9DCE96F9CE67}" dt="2021-01-02T23:04:38.092" v="11891" actId="20577"/>
        <pc:sldMkLst>
          <pc:docMk/>
          <pc:sldMk cId="2691324279" sldId="5040"/>
        </pc:sldMkLst>
        <pc:spChg chg="mod">
          <ac:chgData name="Chris Speller" userId="0a97f007-b978-4543-a8a0-9ee0abccdf0a" providerId="ADAL" clId="{93D2D15A-E28F-4ABA-BB1F-9DCE96F9CE67}" dt="2021-01-02T23:02:04.604" v="11876" actId="113"/>
          <ac:spMkLst>
            <pc:docMk/>
            <pc:sldMk cId="2691324279" sldId="5040"/>
            <ac:spMk id="10" creationId="{00000000-0000-0000-0000-000000000000}"/>
          </ac:spMkLst>
        </pc:spChg>
        <pc:spChg chg="mod">
          <ac:chgData name="Chris Speller" userId="0a97f007-b978-4543-a8a0-9ee0abccdf0a" providerId="ADAL" clId="{93D2D15A-E28F-4ABA-BB1F-9DCE96F9CE67}" dt="2021-01-02T23:02:08.131" v="11877" actId="113"/>
          <ac:spMkLst>
            <pc:docMk/>
            <pc:sldMk cId="2691324279" sldId="5040"/>
            <ac:spMk id="11" creationId="{00000000-0000-0000-0000-000000000000}"/>
          </ac:spMkLst>
        </pc:spChg>
        <pc:spChg chg="mod">
          <ac:chgData name="Chris Speller" userId="0a97f007-b978-4543-a8a0-9ee0abccdf0a" providerId="ADAL" clId="{93D2D15A-E28F-4ABA-BB1F-9DCE96F9CE67}" dt="2021-01-02T23:04:38.092" v="11891" actId="20577"/>
          <ac:spMkLst>
            <pc:docMk/>
            <pc:sldMk cId="2691324279" sldId="5040"/>
            <ac:spMk id="12" creationId="{C24385B1-56CC-4BCF-9B84-8EA2D3337E37}"/>
          </ac:spMkLst>
        </pc:spChg>
      </pc:sldChg>
      <pc:sldChg chg="modSp add mod modAnim">
        <pc:chgData name="Chris Speller" userId="0a97f007-b978-4543-a8a0-9ee0abccdf0a" providerId="ADAL" clId="{93D2D15A-E28F-4ABA-BB1F-9DCE96F9CE67}" dt="2021-01-02T23:29:32.956" v="12470" actId="1076"/>
        <pc:sldMkLst>
          <pc:docMk/>
          <pc:sldMk cId="2524360072" sldId="5041"/>
        </pc:sldMkLst>
        <pc:spChg chg="mod">
          <ac:chgData name="Chris Speller" userId="0a97f007-b978-4543-a8a0-9ee0abccdf0a" providerId="ADAL" clId="{93D2D15A-E28F-4ABA-BB1F-9DCE96F9CE67}" dt="2021-01-02T23:29:19.502" v="12466" actId="20577"/>
          <ac:spMkLst>
            <pc:docMk/>
            <pc:sldMk cId="2524360072" sldId="5041"/>
            <ac:spMk id="10" creationId="{00000000-0000-0000-0000-000000000000}"/>
          </ac:spMkLst>
        </pc:spChg>
        <pc:spChg chg="mod">
          <ac:chgData name="Chris Speller" userId="0a97f007-b978-4543-a8a0-9ee0abccdf0a" providerId="ADAL" clId="{93D2D15A-E28F-4ABA-BB1F-9DCE96F9CE67}" dt="2021-01-02T23:29:29.994" v="12469" actId="6549"/>
          <ac:spMkLst>
            <pc:docMk/>
            <pc:sldMk cId="2524360072" sldId="5041"/>
            <ac:spMk id="11" creationId="{00000000-0000-0000-0000-000000000000}"/>
          </ac:spMkLst>
        </pc:spChg>
        <pc:spChg chg="mod">
          <ac:chgData name="Chris Speller" userId="0a97f007-b978-4543-a8a0-9ee0abccdf0a" providerId="ADAL" clId="{93D2D15A-E28F-4ABA-BB1F-9DCE96F9CE67}" dt="2021-01-02T23:29:32.956" v="12470" actId="1076"/>
          <ac:spMkLst>
            <pc:docMk/>
            <pc:sldMk cId="2524360072" sldId="5041"/>
            <ac:spMk id="12" creationId="{C24385B1-56CC-4BCF-9B84-8EA2D3337E37}"/>
          </ac:spMkLst>
        </pc:spChg>
      </pc:sldChg>
      <pc:sldChg chg="modSp add mod modAnim">
        <pc:chgData name="Chris Speller" userId="0a97f007-b978-4543-a8a0-9ee0abccdf0a" providerId="ADAL" clId="{93D2D15A-E28F-4ABA-BB1F-9DCE96F9CE67}" dt="2021-01-02T23:17:31.534" v="11996" actId="113"/>
        <pc:sldMkLst>
          <pc:docMk/>
          <pc:sldMk cId="2595463906" sldId="5042"/>
        </pc:sldMkLst>
        <pc:spChg chg="mod">
          <ac:chgData name="Chris Speller" userId="0a97f007-b978-4543-a8a0-9ee0abccdf0a" providerId="ADAL" clId="{93D2D15A-E28F-4ABA-BB1F-9DCE96F9CE67}" dt="2021-01-02T23:17:08.814" v="11991" actId="20577"/>
          <ac:spMkLst>
            <pc:docMk/>
            <pc:sldMk cId="2595463906" sldId="5042"/>
            <ac:spMk id="10" creationId="{00000000-0000-0000-0000-000000000000}"/>
          </ac:spMkLst>
        </pc:spChg>
        <pc:spChg chg="mod">
          <ac:chgData name="Chris Speller" userId="0a97f007-b978-4543-a8a0-9ee0abccdf0a" providerId="ADAL" clId="{93D2D15A-E28F-4ABA-BB1F-9DCE96F9CE67}" dt="2021-01-02T23:14:40.062" v="11964" actId="20577"/>
          <ac:spMkLst>
            <pc:docMk/>
            <pc:sldMk cId="2595463906" sldId="5042"/>
            <ac:spMk id="11" creationId="{00000000-0000-0000-0000-000000000000}"/>
          </ac:spMkLst>
        </pc:spChg>
        <pc:spChg chg="mod">
          <ac:chgData name="Chris Speller" userId="0a97f007-b978-4543-a8a0-9ee0abccdf0a" providerId="ADAL" clId="{93D2D15A-E28F-4ABA-BB1F-9DCE96F9CE67}" dt="2021-01-02T23:17:31.534" v="11996" actId="113"/>
          <ac:spMkLst>
            <pc:docMk/>
            <pc:sldMk cId="2595463906" sldId="5042"/>
            <ac:spMk id="12" creationId="{C24385B1-56CC-4BCF-9B84-8EA2D3337E37}"/>
          </ac:spMkLst>
        </pc:spChg>
      </pc:sldChg>
      <pc:sldChg chg="modSp add mod modAnim">
        <pc:chgData name="Chris Speller" userId="0a97f007-b978-4543-a8a0-9ee0abccdf0a" providerId="ADAL" clId="{93D2D15A-E28F-4ABA-BB1F-9DCE96F9CE67}" dt="2021-01-02T23:20:09.336" v="12037" actId="113"/>
        <pc:sldMkLst>
          <pc:docMk/>
          <pc:sldMk cId="2350487590" sldId="5043"/>
        </pc:sldMkLst>
        <pc:spChg chg="mod">
          <ac:chgData name="Chris Speller" userId="0a97f007-b978-4543-a8a0-9ee0abccdf0a" providerId="ADAL" clId="{93D2D15A-E28F-4ABA-BB1F-9DCE96F9CE67}" dt="2021-01-02T23:20:09.336" v="12037" actId="113"/>
          <ac:spMkLst>
            <pc:docMk/>
            <pc:sldMk cId="2350487590" sldId="5043"/>
            <ac:spMk id="10" creationId="{00000000-0000-0000-0000-000000000000}"/>
          </ac:spMkLst>
        </pc:spChg>
        <pc:spChg chg="mod">
          <ac:chgData name="Chris Speller" userId="0a97f007-b978-4543-a8a0-9ee0abccdf0a" providerId="ADAL" clId="{93D2D15A-E28F-4ABA-BB1F-9DCE96F9CE67}" dt="2021-01-02T23:17:22.965" v="11993"/>
          <ac:spMkLst>
            <pc:docMk/>
            <pc:sldMk cId="2350487590" sldId="5043"/>
            <ac:spMk id="11" creationId="{00000000-0000-0000-0000-000000000000}"/>
          </ac:spMkLst>
        </pc:spChg>
        <pc:spChg chg="mod">
          <ac:chgData name="Chris Speller" userId="0a97f007-b978-4543-a8a0-9ee0abccdf0a" providerId="ADAL" clId="{93D2D15A-E28F-4ABA-BB1F-9DCE96F9CE67}" dt="2021-01-02T23:17:52.827" v="12018" actId="20577"/>
          <ac:spMkLst>
            <pc:docMk/>
            <pc:sldMk cId="2350487590" sldId="5043"/>
            <ac:spMk id="12" creationId="{C24385B1-56CC-4BCF-9B84-8EA2D3337E37}"/>
          </ac:spMkLst>
        </pc:spChg>
      </pc:sldChg>
      <pc:sldChg chg="addSp modSp add mod modAnim">
        <pc:chgData name="Chris Speller" userId="0a97f007-b978-4543-a8a0-9ee0abccdf0a" providerId="ADAL" clId="{93D2D15A-E28F-4ABA-BB1F-9DCE96F9CE67}" dt="2021-01-02T23:22:52.978" v="12074" actId="1076"/>
        <pc:sldMkLst>
          <pc:docMk/>
          <pc:sldMk cId="3667140901" sldId="5044"/>
        </pc:sldMkLst>
        <pc:spChg chg="mod">
          <ac:chgData name="Chris Speller" userId="0a97f007-b978-4543-a8a0-9ee0abccdf0a" providerId="ADAL" clId="{93D2D15A-E28F-4ABA-BB1F-9DCE96F9CE67}" dt="2021-01-02T23:21:23.462" v="12055" actId="20577"/>
          <ac:spMkLst>
            <pc:docMk/>
            <pc:sldMk cId="3667140901" sldId="5044"/>
            <ac:spMk id="10" creationId="{00000000-0000-0000-0000-000000000000}"/>
          </ac:spMkLst>
        </pc:spChg>
        <pc:spChg chg="mod">
          <ac:chgData name="Chris Speller" userId="0a97f007-b978-4543-a8a0-9ee0abccdf0a" providerId="ADAL" clId="{93D2D15A-E28F-4ABA-BB1F-9DCE96F9CE67}" dt="2021-01-02T23:22:49.496" v="12072" actId="1076"/>
          <ac:spMkLst>
            <pc:docMk/>
            <pc:sldMk cId="3667140901" sldId="5044"/>
            <ac:spMk id="11" creationId="{00000000-0000-0000-0000-000000000000}"/>
          </ac:spMkLst>
        </pc:spChg>
        <pc:spChg chg="mod">
          <ac:chgData name="Chris Speller" userId="0a97f007-b978-4543-a8a0-9ee0abccdf0a" providerId="ADAL" clId="{93D2D15A-E28F-4ABA-BB1F-9DCE96F9CE67}" dt="2021-01-02T23:22:52.978" v="12074" actId="1076"/>
          <ac:spMkLst>
            <pc:docMk/>
            <pc:sldMk cId="3667140901" sldId="5044"/>
            <ac:spMk id="12" creationId="{C24385B1-56CC-4BCF-9B84-8EA2D3337E37}"/>
          </ac:spMkLst>
        </pc:spChg>
        <pc:picChg chg="add mod">
          <ac:chgData name="Chris Speller" userId="0a97f007-b978-4543-a8a0-9ee0abccdf0a" providerId="ADAL" clId="{93D2D15A-E28F-4ABA-BB1F-9DCE96F9CE67}" dt="2021-01-02T23:22:30.302" v="12064" actId="1076"/>
          <ac:picMkLst>
            <pc:docMk/>
            <pc:sldMk cId="3667140901" sldId="5044"/>
            <ac:picMk id="3" creationId="{1152BF22-A747-4525-A316-C6EB7F8549F7}"/>
          </ac:picMkLst>
        </pc:picChg>
        <pc:picChg chg="add mod">
          <ac:chgData name="Chris Speller" userId="0a97f007-b978-4543-a8a0-9ee0abccdf0a" providerId="ADAL" clId="{93D2D15A-E28F-4ABA-BB1F-9DCE96F9CE67}" dt="2021-01-02T23:22:39.915" v="12067" actId="1076"/>
          <ac:picMkLst>
            <pc:docMk/>
            <pc:sldMk cId="3667140901" sldId="5044"/>
            <ac:picMk id="13" creationId="{62186FCF-4230-4B8B-A699-E10A3A7B0219}"/>
          </ac:picMkLst>
        </pc:picChg>
      </pc:sldChg>
      <pc:sldChg chg="modSp add mod modAnim">
        <pc:chgData name="Chris Speller" userId="0a97f007-b978-4543-a8a0-9ee0abccdf0a" providerId="ADAL" clId="{93D2D15A-E28F-4ABA-BB1F-9DCE96F9CE67}" dt="2021-01-02T23:40:00.876" v="12632" actId="20577"/>
        <pc:sldMkLst>
          <pc:docMk/>
          <pc:sldMk cId="559509866" sldId="5045"/>
        </pc:sldMkLst>
        <pc:spChg chg="mod">
          <ac:chgData name="Chris Speller" userId="0a97f007-b978-4543-a8a0-9ee0abccdf0a" providerId="ADAL" clId="{93D2D15A-E28F-4ABA-BB1F-9DCE96F9CE67}" dt="2021-01-02T23:27:35.022" v="12373" actId="20577"/>
          <ac:spMkLst>
            <pc:docMk/>
            <pc:sldMk cId="559509866" sldId="5045"/>
            <ac:spMk id="10" creationId="{00000000-0000-0000-0000-000000000000}"/>
          </ac:spMkLst>
        </pc:spChg>
        <pc:spChg chg="mod">
          <ac:chgData name="Chris Speller" userId="0a97f007-b978-4543-a8a0-9ee0abccdf0a" providerId="ADAL" clId="{93D2D15A-E28F-4ABA-BB1F-9DCE96F9CE67}" dt="2021-01-02T23:27:44.389" v="12374" actId="20577"/>
          <ac:spMkLst>
            <pc:docMk/>
            <pc:sldMk cId="559509866" sldId="5045"/>
            <ac:spMk id="11" creationId="{00000000-0000-0000-0000-000000000000}"/>
          </ac:spMkLst>
        </pc:spChg>
        <pc:spChg chg="mod">
          <ac:chgData name="Chris Speller" userId="0a97f007-b978-4543-a8a0-9ee0abccdf0a" providerId="ADAL" clId="{93D2D15A-E28F-4ABA-BB1F-9DCE96F9CE67}" dt="2021-01-02T23:40:00.876" v="12632" actId="20577"/>
          <ac:spMkLst>
            <pc:docMk/>
            <pc:sldMk cId="559509866" sldId="5045"/>
            <ac:spMk id="12" creationId="{C24385B1-56CC-4BCF-9B84-8EA2D3337E37}"/>
          </ac:spMkLst>
        </pc:spChg>
      </pc:sldChg>
      <pc:sldChg chg="delSp modSp add mod delAnim modAnim">
        <pc:chgData name="Chris Speller" userId="0a97f007-b978-4543-a8a0-9ee0abccdf0a" providerId="ADAL" clId="{93D2D15A-E28F-4ABA-BB1F-9DCE96F9CE67}" dt="2021-01-02T23:35:29.592" v="12615"/>
        <pc:sldMkLst>
          <pc:docMk/>
          <pc:sldMk cId="1201299224" sldId="5046"/>
        </pc:sldMkLst>
        <pc:spChg chg="mod">
          <ac:chgData name="Chris Speller" userId="0a97f007-b978-4543-a8a0-9ee0abccdf0a" providerId="ADAL" clId="{93D2D15A-E28F-4ABA-BB1F-9DCE96F9CE67}" dt="2021-01-02T23:32:40.933" v="12512" actId="20577"/>
          <ac:spMkLst>
            <pc:docMk/>
            <pc:sldMk cId="1201299224" sldId="5046"/>
            <ac:spMk id="10" creationId="{00000000-0000-0000-0000-000000000000}"/>
          </ac:spMkLst>
        </pc:spChg>
        <pc:spChg chg="mod">
          <ac:chgData name="Chris Speller" userId="0a97f007-b978-4543-a8a0-9ee0abccdf0a" providerId="ADAL" clId="{93D2D15A-E28F-4ABA-BB1F-9DCE96F9CE67}" dt="2021-01-02T23:28:54.840" v="12435" actId="20577"/>
          <ac:spMkLst>
            <pc:docMk/>
            <pc:sldMk cId="1201299224" sldId="5046"/>
            <ac:spMk id="11" creationId="{00000000-0000-0000-0000-000000000000}"/>
          </ac:spMkLst>
        </pc:spChg>
        <pc:spChg chg="mod">
          <ac:chgData name="Chris Speller" userId="0a97f007-b978-4543-a8a0-9ee0abccdf0a" providerId="ADAL" clId="{93D2D15A-E28F-4ABA-BB1F-9DCE96F9CE67}" dt="2021-01-02T23:35:21.360" v="12611" actId="207"/>
          <ac:spMkLst>
            <pc:docMk/>
            <pc:sldMk cId="1201299224" sldId="5046"/>
            <ac:spMk id="12" creationId="{C24385B1-56CC-4BCF-9B84-8EA2D3337E37}"/>
          </ac:spMkLst>
        </pc:spChg>
        <pc:picChg chg="del">
          <ac:chgData name="Chris Speller" userId="0a97f007-b978-4543-a8a0-9ee0abccdf0a" providerId="ADAL" clId="{93D2D15A-E28F-4ABA-BB1F-9DCE96F9CE67}" dt="2021-01-02T23:27:56.151" v="12379" actId="478"/>
          <ac:picMkLst>
            <pc:docMk/>
            <pc:sldMk cId="1201299224" sldId="5046"/>
            <ac:picMk id="3" creationId="{1152BF22-A747-4525-A316-C6EB7F8549F7}"/>
          </ac:picMkLst>
        </pc:picChg>
        <pc:picChg chg="del">
          <ac:chgData name="Chris Speller" userId="0a97f007-b978-4543-a8a0-9ee0abccdf0a" providerId="ADAL" clId="{93D2D15A-E28F-4ABA-BB1F-9DCE96F9CE67}" dt="2021-01-02T23:27:55.718" v="12378" actId="478"/>
          <ac:picMkLst>
            <pc:docMk/>
            <pc:sldMk cId="1201299224" sldId="5046"/>
            <ac:picMk id="13" creationId="{62186FCF-4230-4B8B-A699-E10A3A7B0219}"/>
          </ac:picMkLst>
        </pc:picChg>
      </pc:sldChg>
      <pc:sldChg chg="modSp add mod">
        <pc:chgData name="Chris Speller" userId="0a97f007-b978-4543-a8a0-9ee0abccdf0a" providerId="ADAL" clId="{93D2D15A-E28F-4ABA-BB1F-9DCE96F9CE67}" dt="2021-01-08T08:35:17.139" v="12638"/>
        <pc:sldMkLst>
          <pc:docMk/>
          <pc:sldMk cId="3711791550" sldId="5047"/>
        </pc:sldMkLst>
        <pc:spChg chg="mod">
          <ac:chgData name="Chris Speller" userId="0a97f007-b978-4543-a8a0-9ee0abccdf0a" providerId="ADAL" clId="{93D2D15A-E28F-4ABA-BB1F-9DCE96F9CE67}" dt="2021-01-08T08:35:11.356" v="12636"/>
          <ac:spMkLst>
            <pc:docMk/>
            <pc:sldMk cId="3711791550" sldId="5047"/>
            <ac:spMk id="10" creationId="{00000000-0000-0000-0000-000000000000}"/>
          </ac:spMkLst>
        </pc:spChg>
        <pc:spChg chg="mod">
          <ac:chgData name="Chris Speller" userId="0a97f007-b978-4543-a8a0-9ee0abccdf0a" providerId="ADAL" clId="{93D2D15A-E28F-4ABA-BB1F-9DCE96F9CE67}" dt="2021-01-08T08:35:14.137" v="12637"/>
          <ac:spMkLst>
            <pc:docMk/>
            <pc:sldMk cId="3711791550" sldId="5047"/>
            <ac:spMk id="11" creationId="{00000000-0000-0000-0000-000000000000}"/>
          </ac:spMkLst>
        </pc:spChg>
        <pc:spChg chg="mod">
          <ac:chgData name="Chris Speller" userId="0a97f007-b978-4543-a8a0-9ee0abccdf0a" providerId="ADAL" clId="{93D2D15A-E28F-4ABA-BB1F-9DCE96F9CE67}" dt="2021-01-08T08:35:17.139" v="12638"/>
          <ac:spMkLst>
            <pc:docMk/>
            <pc:sldMk cId="3711791550" sldId="5047"/>
            <ac:spMk id="13" creationId="{2507DA73-C2D2-46BC-952C-9230E7B9C1D1}"/>
          </ac:spMkLst>
        </pc:spChg>
      </pc:sldChg>
      <pc:sldChg chg="add del">
        <pc:chgData name="Chris Speller" userId="0a97f007-b978-4543-a8a0-9ee0abccdf0a" providerId="ADAL" clId="{93D2D15A-E28F-4ABA-BB1F-9DCE96F9CE67}" dt="2021-01-11T17:26:36.788" v="12642"/>
        <pc:sldMkLst>
          <pc:docMk/>
          <pc:sldMk cId="2511584953" sldId="5048"/>
        </pc:sldMkLst>
      </pc:sldChg>
      <pc:sldChg chg="modSp add mod">
        <pc:chgData name="Chris Speller" userId="0a97f007-b978-4543-a8a0-9ee0abccdf0a" providerId="ADAL" clId="{93D2D15A-E28F-4ABA-BB1F-9DCE96F9CE67}" dt="2021-01-12T10:09:41.450" v="12650" actId="20577"/>
        <pc:sldMkLst>
          <pc:docMk/>
          <pc:sldMk cId="2661076263" sldId="5048"/>
        </pc:sldMkLst>
        <pc:spChg chg="mod">
          <ac:chgData name="Chris Speller" userId="0a97f007-b978-4543-a8a0-9ee0abccdf0a" providerId="ADAL" clId="{93D2D15A-E28F-4ABA-BB1F-9DCE96F9CE67}" dt="2021-01-12T10:09:38.025" v="12648" actId="20577"/>
          <ac:spMkLst>
            <pc:docMk/>
            <pc:sldMk cId="2661076263" sldId="5048"/>
            <ac:spMk id="10" creationId="{00000000-0000-0000-0000-000000000000}"/>
          </ac:spMkLst>
        </pc:spChg>
        <pc:spChg chg="mod">
          <ac:chgData name="Chris Speller" userId="0a97f007-b978-4543-a8a0-9ee0abccdf0a" providerId="ADAL" clId="{93D2D15A-E28F-4ABA-BB1F-9DCE96F9CE67}" dt="2021-01-12T10:09:41.450" v="12650" actId="20577"/>
          <ac:spMkLst>
            <pc:docMk/>
            <pc:sldMk cId="2661076263" sldId="5048"/>
            <ac:spMk id="11" creationId="{00000000-0000-0000-0000-000000000000}"/>
          </ac:spMkLst>
        </pc:spChg>
        <pc:spChg chg="mod">
          <ac:chgData name="Chris Speller" userId="0a97f007-b978-4543-a8a0-9ee0abccdf0a" providerId="ADAL" clId="{93D2D15A-E28F-4ABA-BB1F-9DCE96F9CE67}" dt="2021-01-11T17:26:46.802" v="12646"/>
          <ac:spMkLst>
            <pc:docMk/>
            <pc:sldMk cId="2661076263" sldId="5048"/>
            <ac:spMk id="13" creationId="{2507DA73-C2D2-46BC-952C-9230E7B9C1D1}"/>
          </ac:spMkLst>
        </pc:spChg>
      </pc:sldChg>
      <pc:sldChg chg="add del">
        <pc:chgData name="Chris Speller" userId="0a97f007-b978-4543-a8a0-9ee0abccdf0a" providerId="ADAL" clId="{93D2D15A-E28F-4ABA-BB1F-9DCE96F9CE67}" dt="2021-01-11T17:26:33.331" v="12640"/>
        <pc:sldMkLst>
          <pc:docMk/>
          <pc:sldMk cId="3120104944" sldId="5048"/>
        </pc:sldMkLst>
      </pc:sldChg>
      <pc:sldChg chg="add del">
        <pc:chgData name="Chris Speller" userId="0a97f007-b978-4543-a8a0-9ee0abccdf0a" providerId="ADAL" clId="{93D2D15A-E28F-4ABA-BB1F-9DCE96F9CE67}" dt="2021-01-12T10:10:06.490" v="12658" actId="47"/>
        <pc:sldMkLst>
          <pc:docMk/>
          <pc:sldMk cId="3781156330" sldId="5049"/>
        </pc:sldMkLst>
      </pc:sldChg>
      <pc:sldChg chg="modSp add mod">
        <pc:chgData name="Chris Speller" userId="0a97f007-b978-4543-a8a0-9ee0abccdf0a" providerId="ADAL" clId="{93D2D15A-E28F-4ABA-BB1F-9DCE96F9CE67}" dt="2021-01-12T10:10:04.667" v="12657"/>
        <pc:sldMkLst>
          <pc:docMk/>
          <pc:sldMk cId="175935705" sldId="5050"/>
        </pc:sldMkLst>
        <pc:spChg chg="mod">
          <ac:chgData name="Chris Speller" userId="0a97f007-b978-4543-a8a0-9ee0abccdf0a" providerId="ADAL" clId="{93D2D15A-E28F-4ABA-BB1F-9DCE96F9CE67}" dt="2021-01-12T10:09:57.766" v="12655"/>
          <ac:spMkLst>
            <pc:docMk/>
            <pc:sldMk cId="175935705" sldId="5050"/>
            <ac:spMk id="10" creationId="{00000000-0000-0000-0000-000000000000}"/>
          </ac:spMkLst>
        </pc:spChg>
        <pc:spChg chg="mod">
          <ac:chgData name="Chris Speller" userId="0a97f007-b978-4543-a8a0-9ee0abccdf0a" providerId="ADAL" clId="{93D2D15A-E28F-4ABA-BB1F-9DCE96F9CE67}" dt="2021-01-12T10:10:01.080" v="12656"/>
          <ac:spMkLst>
            <pc:docMk/>
            <pc:sldMk cId="175935705" sldId="5050"/>
            <ac:spMk id="11" creationId="{00000000-0000-0000-0000-000000000000}"/>
          </ac:spMkLst>
        </pc:spChg>
        <pc:spChg chg="mod">
          <ac:chgData name="Chris Speller" userId="0a97f007-b978-4543-a8a0-9ee0abccdf0a" providerId="ADAL" clId="{93D2D15A-E28F-4ABA-BB1F-9DCE96F9CE67}" dt="2021-01-12T10:10:04.667" v="12657"/>
          <ac:spMkLst>
            <pc:docMk/>
            <pc:sldMk cId="175935705" sldId="5050"/>
            <ac:spMk id="13" creationId="{2507DA73-C2D2-46BC-952C-9230E7B9C1D1}"/>
          </ac:spMkLst>
        </pc:spChg>
      </pc:sldChg>
      <pc:sldChg chg="add del">
        <pc:chgData name="Chris Speller" userId="0a97f007-b978-4543-a8a0-9ee0abccdf0a" providerId="ADAL" clId="{93D2D15A-E28F-4ABA-BB1F-9DCE96F9CE67}" dt="2021-01-19T10:38:23.394" v="12736" actId="47"/>
        <pc:sldMkLst>
          <pc:docMk/>
          <pc:sldMk cId="1819475348" sldId="5064"/>
        </pc:sldMkLst>
      </pc:sldChg>
      <pc:sldChg chg="addSp delSp modSp add mod delAnim modAnim">
        <pc:chgData name="Chris Speller" userId="0a97f007-b978-4543-a8a0-9ee0abccdf0a" providerId="ADAL" clId="{93D2D15A-E28F-4ABA-BB1F-9DCE96F9CE67}" dt="2021-01-17T10:08:54.920" v="12724" actId="1076"/>
        <pc:sldMkLst>
          <pc:docMk/>
          <pc:sldMk cId="2100809212" sldId="5065"/>
        </pc:sldMkLst>
        <pc:spChg chg="mod">
          <ac:chgData name="Chris Speller" userId="0a97f007-b978-4543-a8a0-9ee0abccdf0a" providerId="ADAL" clId="{93D2D15A-E28F-4ABA-BB1F-9DCE96F9CE67}" dt="2021-01-17T10:08:32.585" v="12723" actId="20577"/>
          <ac:spMkLst>
            <pc:docMk/>
            <pc:sldMk cId="2100809212" sldId="5065"/>
            <ac:spMk id="10" creationId="{00000000-0000-0000-0000-000000000000}"/>
          </ac:spMkLst>
        </pc:spChg>
        <pc:spChg chg="mod">
          <ac:chgData name="Chris Speller" userId="0a97f007-b978-4543-a8a0-9ee0abccdf0a" providerId="ADAL" clId="{93D2D15A-E28F-4ABA-BB1F-9DCE96F9CE67}" dt="2021-01-17T10:08:16.707" v="12712" actId="6549"/>
          <ac:spMkLst>
            <pc:docMk/>
            <pc:sldMk cId="2100809212" sldId="5065"/>
            <ac:spMk id="11" creationId="{00000000-0000-0000-0000-000000000000}"/>
          </ac:spMkLst>
        </pc:spChg>
        <pc:spChg chg="mod">
          <ac:chgData name="Chris Speller" userId="0a97f007-b978-4543-a8a0-9ee0abccdf0a" providerId="ADAL" clId="{93D2D15A-E28F-4ABA-BB1F-9DCE96F9CE67}" dt="2021-01-17T10:08:26.255" v="12718" actId="20577"/>
          <ac:spMkLst>
            <pc:docMk/>
            <pc:sldMk cId="2100809212" sldId="5065"/>
            <ac:spMk id="12" creationId="{46638367-ABFE-4436-B9AD-9F5B51FD83A4}"/>
          </ac:spMkLst>
        </pc:spChg>
        <pc:picChg chg="del">
          <ac:chgData name="Chris Speller" userId="0a97f007-b978-4543-a8a0-9ee0abccdf0a" providerId="ADAL" clId="{93D2D15A-E28F-4ABA-BB1F-9DCE96F9CE67}" dt="2021-01-17T10:07:40.552" v="12696" actId="478"/>
          <ac:picMkLst>
            <pc:docMk/>
            <pc:sldMk cId="2100809212" sldId="5065"/>
            <ac:picMk id="3" creationId="{0AC79699-9643-475A-A42D-8A3D9ED4493E}"/>
          </ac:picMkLst>
        </pc:picChg>
        <pc:picChg chg="add mod">
          <ac:chgData name="Chris Speller" userId="0a97f007-b978-4543-a8a0-9ee0abccdf0a" providerId="ADAL" clId="{93D2D15A-E28F-4ABA-BB1F-9DCE96F9CE67}" dt="2021-01-17T10:08:54.920" v="12724" actId="1076"/>
          <ac:picMkLst>
            <pc:docMk/>
            <pc:sldMk cId="2100809212" sldId="5065"/>
            <ac:picMk id="13" creationId="{8746AE05-AEC6-4DF5-AB1D-FB884F8C9B88}"/>
          </ac:picMkLst>
        </pc:picChg>
      </pc:sldChg>
      <pc:sldChg chg="modSp add mod">
        <pc:chgData name="Chris Speller" userId="0a97f007-b978-4543-a8a0-9ee0abccdf0a" providerId="ADAL" clId="{93D2D15A-E28F-4ABA-BB1F-9DCE96F9CE67}" dt="2021-01-17T10:15:37.290" v="12729" actId="1076"/>
        <pc:sldMkLst>
          <pc:docMk/>
          <pc:sldMk cId="2645267414" sldId="5066"/>
        </pc:sldMkLst>
        <pc:spChg chg="mod">
          <ac:chgData name="Chris Speller" userId="0a97f007-b978-4543-a8a0-9ee0abccdf0a" providerId="ADAL" clId="{93D2D15A-E28F-4ABA-BB1F-9DCE96F9CE67}" dt="2021-01-17T10:15:28.851" v="12726"/>
          <ac:spMkLst>
            <pc:docMk/>
            <pc:sldMk cId="2645267414" sldId="5066"/>
            <ac:spMk id="10" creationId="{00000000-0000-0000-0000-000000000000}"/>
          </ac:spMkLst>
        </pc:spChg>
        <pc:spChg chg="mod">
          <ac:chgData name="Chris Speller" userId="0a97f007-b978-4543-a8a0-9ee0abccdf0a" providerId="ADAL" clId="{93D2D15A-E28F-4ABA-BB1F-9DCE96F9CE67}" dt="2021-01-17T10:15:31.752" v="12727"/>
          <ac:spMkLst>
            <pc:docMk/>
            <pc:sldMk cId="2645267414" sldId="5066"/>
            <ac:spMk id="11" creationId="{00000000-0000-0000-0000-000000000000}"/>
          </ac:spMkLst>
        </pc:spChg>
        <pc:spChg chg="mod">
          <ac:chgData name="Chris Speller" userId="0a97f007-b978-4543-a8a0-9ee0abccdf0a" providerId="ADAL" clId="{93D2D15A-E28F-4ABA-BB1F-9DCE96F9CE67}" dt="2021-01-17T10:15:37.290" v="12729" actId="1076"/>
          <ac:spMkLst>
            <pc:docMk/>
            <pc:sldMk cId="2645267414" sldId="5066"/>
            <ac:spMk id="12" creationId="{46638367-ABFE-4436-B9AD-9F5B51FD83A4}"/>
          </ac:spMkLst>
        </pc:spChg>
      </pc:sldChg>
      <pc:sldChg chg="add del ord">
        <pc:chgData name="Chris Speller" userId="0a97f007-b978-4543-a8a0-9ee0abccdf0a" providerId="ADAL" clId="{93D2D15A-E28F-4ABA-BB1F-9DCE96F9CE67}" dt="2021-01-31T20:02:39.010" v="12790" actId="47"/>
        <pc:sldMkLst>
          <pc:docMk/>
          <pc:sldMk cId="2233500708" sldId="5067"/>
        </pc:sldMkLst>
      </pc:sldChg>
      <pc:sldChg chg="add del ord">
        <pc:chgData name="Chris Speller" userId="0a97f007-b978-4543-a8a0-9ee0abccdf0a" providerId="ADAL" clId="{93D2D15A-E28F-4ABA-BB1F-9DCE96F9CE67}" dt="2021-01-31T20:02:39.010" v="12790" actId="47"/>
        <pc:sldMkLst>
          <pc:docMk/>
          <pc:sldMk cId="1196521660" sldId="5068"/>
        </pc:sldMkLst>
      </pc:sldChg>
      <pc:sldChg chg="add">
        <pc:chgData name="Chris Speller" userId="0a97f007-b978-4543-a8a0-9ee0abccdf0a" providerId="ADAL" clId="{93D2D15A-E28F-4ABA-BB1F-9DCE96F9CE67}" dt="2021-01-31T20:02:37.123" v="12789"/>
        <pc:sldMkLst>
          <pc:docMk/>
          <pc:sldMk cId="1278649837" sldId="5069"/>
        </pc:sldMkLst>
      </pc:sldChg>
      <pc:sldChg chg="add">
        <pc:chgData name="Chris Speller" userId="0a97f007-b978-4543-a8a0-9ee0abccdf0a" providerId="ADAL" clId="{93D2D15A-E28F-4ABA-BB1F-9DCE96F9CE67}" dt="2021-01-31T20:02:37.123" v="12789"/>
        <pc:sldMkLst>
          <pc:docMk/>
          <pc:sldMk cId="1579773765" sldId="5070"/>
        </pc:sldMkLst>
      </pc:sldChg>
      <pc:sldChg chg="modSp add mod">
        <pc:chgData name="Chris Speller" userId="0a97f007-b978-4543-a8a0-9ee0abccdf0a" providerId="ADAL" clId="{93D2D15A-E28F-4ABA-BB1F-9DCE96F9CE67}" dt="2021-02-05T10:06:44.535" v="13100"/>
        <pc:sldMkLst>
          <pc:docMk/>
          <pc:sldMk cId="3553721062" sldId="5071"/>
        </pc:sldMkLst>
        <pc:spChg chg="mod">
          <ac:chgData name="Chris Speller" userId="0a97f007-b978-4543-a8a0-9ee0abccdf0a" providerId="ADAL" clId="{93D2D15A-E28F-4ABA-BB1F-9DCE96F9CE67}" dt="2021-02-05T10:06:44.535" v="13100"/>
          <ac:spMkLst>
            <pc:docMk/>
            <pc:sldMk cId="3553721062" sldId="5071"/>
            <ac:spMk id="10" creationId="{00000000-0000-0000-0000-000000000000}"/>
          </ac:spMkLst>
        </pc:spChg>
        <pc:spChg chg="mod">
          <ac:chgData name="Chris Speller" userId="0a97f007-b978-4543-a8a0-9ee0abccdf0a" providerId="ADAL" clId="{93D2D15A-E28F-4ABA-BB1F-9DCE96F9CE67}" dt="2021-02-05T10:06:42.252" v="13099"/>
          <ac:spMkLst>
            <pc:docMk/>
            <pc:sldMk cId="3553721062" sldId="5071"/>
            <ac:spMk id="11" creationId="{00000000-0000-0000-0000-000000000000}"/>
          </ac:spMkLst>
        </pc:spChg>
        <pc:spChg chg="mod">
          <ac:chgData name="Chris Speller" userId="0a97f007-b978-4543-a8a0-9ee0abccdf0a" providerId="ADAL" clId="{93D2D15A-E28F-4ABA-BB1F-9DCE96F9CE67}" dt="2021-02-05T10:06:39.191" v="13098"/>
          <ac:spMkLst>
            <pc:docMk/>
            <pc:sldMk cId="3553721062" sldId="5071"/>
            <ac:spMk id="13" creationId="{2507DA73-C2D2-46BC-952C-9230E7B9C1D1}"/>
          </ac:spMkLst>
        </pc:spChg>
      </pc:sldChg>
      <pc:sldChg chg="addSp delSp modSp add mod">
        <pc:chgData name="Chris Speller" userId="0a97f007-b978-4543-a8a0-9ee0abccdf0a" providerId="ADAL" clId="{93D2D15A-E28F-4ABA-BB1F-9DCE96F9CE67}" dt="2021-02-04T16:29:43.124" v="13097" actId="20577"/>
        <pc:sldMkLst>
          <pc:docMk/>
          <pc:sldMk cId="762562024" sldId="5072"/>
        </pc:sldMkLst>
        <pc:spChg chg="mod">
          <ac:chgData name="Chris Speller" userId="0a97f007-b978-4543-a8a0-9ee0abccdf0a" providerId="ADAL" clId="{93D2D15A-E28F-4ABA-BB1F-9DCE96F9CE67}" dt="2021-02-04T16:27:04.434" v="13080" actId="20577"/>
          <ac:spMkLst>
            <pc:docMk/>
            <pc:sldMk cId="762562024" sldId="5072"/>
            <ac:spMk id="10" creationId="{00000000-0000-0000-0000-000000000000}"/>
          </ac:spMkLst>
        </pc:spChg>
        <pc:spChg chg="mod">
          <ac:chgData name="Chris Speller" userId="0a97f007-b978-4543-a8a0-9ee0abccdf0a" providerId="ADAL" clId="{93D2D15A-E28F-4ABA-BB1F-9DCE96F9CE67}" dt="2021-02-04T16:28:26.619" v="13086" actId="6549"/>
          <ac:spMkLst>
            <pc:docMk/>
            <pc:sldMk cId="762562024" sldId="5072"/>
            <ac:spMk id="11" creationId="{00000000-0000-0000-0000-000000000000}"/>
          </ac:spMkLst>
        </pc:spChg>
        <pc:spChg chg="mod">
          <ac:chgData name="Chris Speller" userId="0a97f007-b978-4543-a8a0-9ee0abccdf0a" providerId="ADAL" clId="{93D2D15A-E28F-4ABA-BB1F-9DCE96F9CE67}" dt="2021-02-04T16:29:43.124" v="13097" actId="20577"/>
          <ac:spMkLst>
            <pc:docMk/>
            <pc:sldMk cId="762562024" sldId="5072"/>
            <ac:spMk id="13" creationId="{2507DA73-C2D2-46BC-952C-9230E7B9C1D1}"/>
          </ac:spMkLst>
        </pc:spChg>
        <pc:picChg chg="add del">
          <ac:chgData name="Chris Speller" userId="0a97f007-b978-4543-a8a0-9ee0abccdf0a" providerId="ADAL" clId="{93D2D15A-E28F-4ABA-BB1F-9DCE96F9CE67}" dt="2021-02-04T16:25:24.135" v="13056" actId="478"/>
          <ac:picMkLst>
            <pc:docMk/>
            <pc:sldMk cId="762562024" sldId="5072"/>
            <ac:picMk id="3" creationId="{144AF677-BA50-41E9-9E43-593F68828CB0}"/>
          </ac:picMkLst>
        </pc:picChg>
      </pc:sldChg>
      <pc:sldChg chg="modSp add del mod">
        <pc:chgData name="Chris Speller" userId="0a97f007-b978-4543-a8a0-9ee0abccdf0a" providerId="ADAL" clId="{93D2D15A-E28F-4ABA-BB1F-9DCE96F9CE67}" dt="2021-02-04T16:22:50.981" v="12829" actId="47"/>
        <pc:sldMkLst>
          <pc:docMk/>
          <pc:sldMk cId="815253311" sldId="5072"/>
        </pc:sldMkLst>
        <pc:spChg chg="mod">
          <ac:chgData name="Chris Speller" userId="0a97f007-b978-4543-a8a0-9ee0abccdf0a" providerId="ADAL" clId="{93D2D15A-E28F-4ABA-BB1F-9DCE96F9CE67}" dt="2021-02-04T16:22:27.594" v="12809" actId="5793"/>
          <ac:spMkLst>
            <pc:docMk/>
            <pc:sldMk cId="815253311" sldId="5072"/>
            <ac:spMk id="10"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andara" panose="020E0502030303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46472-3B53-4C41-9CE7-4AA81C455DF9}" type="datetimeFigureOut">
              <a:rPr lang="en-GB" smtClean="0">
                <a:latin typeface="Candara" panose="020E0502030303020204" pitchFamily="34" charset="0"/>
              </a:rPr>
              <a:t>04/09/2021</a:t>
            </a:fld>
            <a:endParaRPr lang="en-GB" dirty="0">
              <a:latin typeface="Candara" panose="020E0502030303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andara" panose="020E0502030303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0BF8F7-F567-42EA-AB37-2B19A8E54B4F}" type="slidenum">
              <a:rPr lang="en-GB" smtClean="0">
                <a:latin typeface="Candara" panose="020E0502030303020204" pitchFamily="34" charset="0"/>
              </a:rPr>
              <a:t>‹#›</a:t>
            </a:fld>
            <a:endParaRPr lang="en-GB" dirty="0">
              <a:latin typeface="Candara" panose="020E0502030303020204" pitchFamily="34" charset="0"/>
            </a:endParaRPr>
          </a:p>
        </p:txBody>
      </p:sp>
    </p:spTree>
    <p:extLst>
      <p:ext uri="{BB962C8B-B14F-4D97-AF65-F5344CB8AC3E}">
        <p14:creationId xmlns:p14="http://schemas.microsoft.com/office/powerpoint/2010/main" val="80121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ndara" panose="020E0502030303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ndara" panose="020E0502030303020204" pitchFamily="34" charset="0"/>
              </a:defRPr>
            </a:lvl1pPr>
          </a:lstStyle>
          <a:p>
            <a:fld id="{D7F719AC-94F7-499F-A602-AA6055162636}" type="datetimeFigureOut">
              <a:rPr lang="en-GB" smtClean="0"/>
              <a:pPr/>
              <a:t>04/09/2021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ndara" panose="020E0502030303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ndara" panose="020E0502030303020204" pitchFamily="34" charset="0"/>
              </a:defRPr>
            </a:lvl1pPr>
          </a:lstStyle>
          <a:p>
            <a:fld id="{24BF47B2-D77C-4DDA-BB43-A967ADFE2DE6}" type="slidenum">
              <a:rPr lang="en-GB" smtClean="0"/>
              <a:pPr/>
              <a:t>‹#›</a:t>
            </a:fld>
            <a:endParaRPr lang="en-GB" dirty="0"/>
          </a:p>
        </p:txBody>
      </p:sp>
    </p:spTree>
    <p:extLst>
      <p:ext uri="{BB962C8B-B14F-4D97-AF65-F5344CB8AC3E}">
        <p14:creationId xmlns:p14="http://schemas.microsoft.com/office/powerpoint/2010/main" val="329050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panose="020E0502030303020204" pitchFamily="34"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63646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61665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371639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2496274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27222"/>
          </a:xfrm>
          <a:prstGeom prst="rect">
            <a:avLst/>
          </a:prstGeom>
        </p:spPr>
        <p:txBody>
          <a:bodyPr/>
          <a:lstStyle>
            <a:lvl1pPr algn="ctr">
              <a:defRPr sz="2400" b="1">
                <a:latin typeface="Candara" panose="020E0502030303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55117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5448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92FEE7-0506-419A-83A2-6F0EC3D084CA}" type="datetimeFigureOut">
              <a:rPr lang="en-GB" smtClean="0"/>
              <a:t>04/09/2021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42849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1249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92FEE7-0506-419A-83A2-6F0EC3D084CA}" type="datetimeFigureOut">
              <a:rPr lang="en-GB" smtClean="0"/>
              <a:t>04/09/2021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08959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92FEE7-0506-419A-83A2-6F0EC3D084CA}" type="datetimeFigureOut">
              <a:rPr lang="en-GB" smtClean="0"/>
              <a:t>04/09/2021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23828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2FEE7-0506-419A-83A2-6F0EC3D084CA}" type="datetimeFigureOut">
              <a:rPr lang="en-GB" smtClean="0"/>
              <a:t>04/09/2021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42190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138223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2FEE7-0506-419A-83A2-6F0EC3D084CA}" type="datetimeFigureOut">
              <a:rPr lang="en-GB" smtClean="0"/>
              <a:t>04/09/2021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5565DD-A157-409D-932F-BD0A25748481}" type="slidenum">
              <a:rPr lang="en-GB" smtClean="0"/>
              <a:t>‹#›</a:t>
            </a:fld>
            <a:endParaRPr lang="en-GB"/>
          </a:p>
        </p:txBody>
      </p:sp>
    </p:spTree>
    <p:extLst>
      <p:ext uri="{BB962C8B-B14F-4D97-AF65-F5344CB8AC3E}">
        <p14:creationId xmlns:p14="http://schemas.microsoft.com/office/powerpoint/2010/main" val="256964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ndara" panose="020E0502030303020204" pitchFamily="34" charset="0"/>
              </a:defRPr>
            </a:lvl1pPr>
          </a:lstStyle>
          <a:p>
            <a:fld id="{D492FEE7-0506-419A-83A2-6F0EC3D084CA}" type="datetimeFigureOut">
              <a:rPr lang="en-GB" smtClean="0"/>
              <a:pPr/>
              <a:t>04/09/2021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ndara" panose="020E0502030303020204" pitchFamily="34" charset="0"/>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ndara" panose="020E0502030303020204" pitchFamily="34" charset="0"/>
              </a:defRPr>
            </a:lvl1pPr>
          </a:lstStyle>
          <a:p>
            <a:fld id="{055565DD-A157-409D-932F-BD0A25748481}" type="slidenum">
              <a:rPr lang="en-GB" smtClean="0"/>
              <a:pPr/>
              <a:t>‹#›</a:t>
            </a:fld>
            <a:endParaRPr lang="en-GB" dirty="0"/>
          </a:p>
        </p:txBody>
      </p:sp>
    </p:spTree>
    <p:extLst>
      <p:ext uri="{BB962C8B-B14F-4D97-AF65-F5344CB8AC3E}">
        <p14:creationId xmlns:p14="http://schemas.microsoft.com/office/powerpoint/2010/main" val="84314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3.xml"/><Relationship Id="rId13" Type="http://schemas.openxmlformats.org/officeDocument/2006/relationships/image" Target="../media/image932.png"/><Relationship Id="rId18" Type="http://schemas.openxmlformats.org/officeDocument/2006/relationships/slide" Target="slide459.xml"/><Relationship Id="rId3" Type="http://schemas.openxmlformats.org/officeDocument/2006/relationships/slide" Target="slide9.xml"/><Relationship Id="rId21" Type="http://schemas.openxmlformats.org/officeDocument/2006/relationships/slide" Target="slide493.xml"/><Relationship Id="rId7" Type="http://schemas.openxmlformats.org/officeDocument/2006/relationships/slide" Target="slide56.xml"/><Relationship Id="rId17" Type="http://schemas.openxmlformats.org/officeDocument/2006/relationships/slide" Target="slide453.xml"/><Relationship Id="rId2" Type="http://schemas.openxmlformats.org/officeDocument/2006/relationships/slide" Target="slide2.xml"/><Relationship Id="rId16" Type="http://schemas.openxmlformats.org/officeDocument/2006/relationships/slide" Target="slide443.xml"/><Relationship Id="rId20" Type="http://schemas.openxmlformats.org/officeDocument/2006/relationships/slide" Target="slide480.xml"/><Relationship Id="rId1" Type="http://schemas.openxmlformats.org/officeDocument/2006/relationships/slideLayout" Target="../slideLayouts/slideLayout12.xml"/><Relationship Id="rId6" Type="http://schemas.openxmlformats.org/officeDocument/2006/relationships/slide" Target="slide50.xml"/><Relationship Id="rId11" Type="http://schemas.openxmlformats.org/officeDocument/2006/relationships/slide" Target="slide96.xml"/><Relationship Id="rId5" Type="http://schemas.openxmlformats.org/officeDocument/2006/relationships/slide" Target="slide40.xml"/><Relationship Id="rId15" Type="http://schemas.openxmlformats.org/officeDocument/2006/relationships/slide" Target="slide427.xml"/><Relationship Id="rId10" Type="http://schemas.openxmlformats.org/officeDocument/2006/relationships/slide" Target="slide90.xml"/><Relationship Id="rId19" Type="http://schemas.openxmlformats.org/officeDocument/2006/relationships/slide" Target="slide476.xml"/><Relationship Id="rId4" Type="http://schemas.openxmlformats.org/officeDocument/2006/relationships/slide" Target="slide24.xml"/><Relationship Id="rId9" Type="http://schemas.openxmlformats.org/officeDocument/2006/relationships/slide" Target="slide77.xml"/><Relationship Id="rId14" Type="http://schemas.openxmlformats.org/officeDocument/2006/relationships/slide" Target="slide412.xml"/><Relationship Id="rId22" Type="http://schemas.openxmlformats.org/officeDocument/2006/relationships/slide" Target="slide499.xml"/></Relationships>
</file>

<file path=ppt/slides/_rels/slide10.xml.rels><?xml version="1.0" encoding="UTF-8" standalone="yes"?>
<Relationships xmlns="http://schemas.openxmlformats.org/package/2006/relationships"><Relationship Id="rId3" Type="http://schemas.openxmlformats.org/officeDocument/2006/relationships/image" Target="../media/image951.png"/><Relationship Id="rId2" Type="http://schemas.openxmlformats.org/officeDocument/2006/relationships/image" Target="../media/image950.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84.png"/><Relationship Id="rId2" Type="http://schemas.openxmlformats.org/officeDocument/2006/relationships/image" Target="../media/image1183.png"/><Relationship Id="rId1" Type="http://schemas.openxmlformats.org/officeDocument/2006/relationships/slideLayout" Target="../slideLayouts/slideLayout12.xml"/><Relationship Id="rId4" Type="http://schemas.openxmlformats.org/officeDocument/2006/relationships/image" Target="../media/image1185.png"/></Relationships>
</file>

<file path=ppt/slides/_rels/slide101.xml.rels><?xml version="1.0" encoding="UTF-8" standalone="yes"?>
<Relationships xmlns="http://schemas.openxmlformats.org/package/2006/relationships"><Relationship Id="rId3" Type="http://schemas.openxmlformats.org/officeDocument/2006/relationships/image" Target="../media/image1187.png"/><Relationship Id="rId2" Type="http://schemas.openxmlformats.org/officeDocument/2006/relationships/image" Target="../media/image1186.png"/><Relationship Id="rId1" Type="http://schemas.openxmlformats.org/officeDocument/2006/relationships/slideLayout" Target="../slideLayouts/slideLayout12.xml"/><Relationship Id="rId4" Type="http://schemas.openxmlformats.org/officeDocument/2006/relationships/image" Target="../media/image1188.png"/></Relationships>
</file>

<file path=ppt/slides/_rels/slide104.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3" Type="http://schemas.openxmlformats.org/officeDocument/2006/relationships/image" Target="../media/image953.png"/><Relationship Id="rId2" Type="http://schemas.openxmlformats.org/officeDocument/2006/relationships/image" Target="../media/image952.png"/><Relationship Id="rId1" Type="http://schemas.openxmlformats.org/officeDocument/2006/relationships/slideLayout" Target="../slideLayouts/slideLayout12.xml"/><Relationship Id="rId4" Type="http://schemas.openxmlformats.org/officeDocument/2006/relationships/image" Target="../media/image954.png"/></Relationships>
</file>

<file path=ppt/slides/_rels/slide114.xml.rels><?xml version="1.0" encoding="UTF-8" standalone="yes"?>
<Relationships xmlns="http://schemas.openxmlformats.org/package/2006/relationships"><Relationship Id="rId3" Type="http://schemas.openxmlformats.org/officeDocument/2006/relationships/slide" Target="slide600.xml"/><Relationship Id="rId2" Type="http://schemas.openxmlformats.org/officeDocument/2006/relationships/image" Target="../media/image251.png"/><Relationship Id="rId1" Type="http://schemas.openxmlformats.org/officeDocument/2006/relationships/slideLayout" Target="../slideLayouts/slideLayout120.xml"/></Relationships>
</file>

<file path=ppt/slides/_rels/slide119.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956.png"/><Relationship Id="rId2" Type="http://schemas.openxmlformats.org/officeDocument/2006/relationships/image" Target="../media/image955.png"/><Relationship Id="rId1" Type="http://schemas.openxmlformats.org/officeDocument/2006/relationships/slideLayout" Target="../slideLayouts/slideLayout12.xml"/><Relationship Id="rId4" Type="http://schemas.openxmlformats.org/officeDocument/2006/relationships/image" Target="../media/image957.png"/></Relationships>
</file>

<file path=ppt/slides/_rels/slide13.xml.rels><?xml version="1.0" encoding="UTF-8" standalone="yes"?>
<Relationships xmlns="http://schemas.openxmlformats.org/package/2006/relationships"><Relationship Id="rId3" Type="http://schemas.openxmlformats.org/officeDocument/2006/relationships/image" Target="../media/image959.png"/><Relationship Id="rId2" Type="http://schemas.openxmlformats.org/officeDocument/2006/relationships/image" Target="../media/image958.png"/><Relationship Id="rId1" Type="http://schemas.openxmlformats.org/officeDocument/2006/relationships/slideLayout" Target="../slideLayouts/slideLayout12.xml"/><Relationship Id="rId4" Type="http://schemas.openxmlformats.org/officeDocument/2006/relationships/image" Target="../media/image960.png"/></Relationships>
</file>

<file path=ppt/slides/_rels/slide138.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3" Type="http://schemas.openxmlformats.org/officeDocument/2006/relationships/image" Target="../media/image962.png"/><Relationship Id="rId2" Type="http://schemas.openxmlformats.org/officeDocument/2006/relationships/image" Target="../media/image961.png"/><Relationship Id="rId1" Type="http://schemas.openxmlformats.org/officeDocument/2006/relationships/slideLayout" Target="../slideLayouts/slideLayout12.xml"/><Relationship Id="rId4" Type="http://schemas.openxmlformats.org/officeDocument/2006/relationships/image" Target="../media/image963.png"/></Relationships>
</file>

<file path=ppt/slides/_rels/slide142.xml.rels><?xml version="1.0" encoding="UTF-8" standalone="yes"?>
<Relationships xmlns="http://schemas.openxmlformats.org/package/2006/relationships"><Relationship Id="rId8" Type="http://schemas.openxmlformats.org/officeDocument/2006/relationships/slide" Target="slide189.xml"/><Relationship Id="rId3" Type="http://schemas.openxmlformats.org/officeDocument/2006/relationships/slide" Target="slide143.xml"/><Relationship Id="rId7" Type="http://schemas.openxmlformats.org/officeDocument/2006/relationships/slide" Target="slide183.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178.xml"/><Relationship Id="rId5" Type="http://schemas.openxmlformats.org/officeDocument/2006/relationships/slide" Target="slide167.xml"/><Relationship Id="rId10" Type="http://schemas.openxmlformats.org/officeDocument/2006/relationships/slide" Target="slide205.xml"/><Relationship Id="rId4" Type="http://schemas.openxmlformats.org/officeDocument/2006/relationships/slide" Target="slide153.xml"/><Relationship Id="rId9" Type="http://schemas.openxmlformats.org/officeDocument/2006/relationships/slide" Target="slide199.xml"/></Relationships>
</file>

<file path=ppt/slides/_rels/slide143.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image" Target="../media/image965.png"/><Relationship Id="rId2" Type="http://schemas.openxmlformats.org/officeDocument/2006/relationships/image" Target="../media/image964.png"/><Relationship Id="rId1" Type="http://schemas.openxmlformats.org/officeDocument/2006/relationships/slideLayout" Target="../slideLayouts/slideLayout12.xml"/><Relationship Id="rId4" Type="http://schemas.openxmlformats.org/officeDocument/2006/relationships/image" Target="../media/image966.png"/></Relationships>
</file>

<file path=ppt/slides/_rels/slide153.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3" Type="http://schemas.openxmlformats.org/officeDocument/2006/relationships/image" Target="../media/image968.png"/><Relationship Id="rId2" Type="http://schemas.openxmlformats.org/officeDocument/2006/relationships/image" Target="../media/image967.png"/><Relationship Id="rId1" Type="http://schemas.openxmlformats.org/officeDocument/2006/relationships/slideLayout" Target="../slideLayouts/slideLayout12.xml"/><Relationship Id="rId4" Type="http://schemas.openxmlformats.org/officeDocument/2006/relationships/image" Target="../media/image969.png"/></Relationships>
</file>

<file path=ppt/slides/_rels/slide167.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3" Type="http://schemas.openxmlformats.org/officeDocument/2006/relationships/image" Target="../media/image971.png"/><Relationship Id="rId2" Type="http://schemas.openxmlformats.org/officeDocument/2006/relationships/image" Target="../media/image970.png"/><Relationship Id="rId1" Type="http://schemas.openxmlformats.org/officeDocument/2006/relationships/slideLayout" Target="../slideLayouts/slideLayout12.xml"/><Relationship Id="rId4" Type="http://schemas.openxmlformats.org/officeDocument/2006/relationships/image" Target="../media/image972.png"/></Relationships>
</file>

<file path=ppt/slides/_rels/slide17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178.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image" Target="../media/image974.png"/><Relationship Id="rId2" Type="http://schemas.openxmlformats.org/officeDocument/2006/relationships/image" Target="../media/image973.png"/><Relationship Id="rId1" Type="http://schemas.openxmlformats.org/officeDocument/2006/relationships/slideLayout" Target="../slideLayouts/slideLayout12.xml"/><Relationship Id="rId4" Type="http://schemas.openxmlformats.org/officeDocument/2006/relationships/image" Target="../media/image972.png"/></Relationships>
</file>

<file path=ppt/slides/_rels/slide183.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89.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3" Type="http://schemas.openxmlformats.org/officeDocument/2006/relationships/image" Target="../media/image976.png"/><Relationship Id="rId2" Type="http://schemas.openxmlformats.org/officeDocument/2006/relationships/image" Target="../media/image975.png"/><Relationship Id="rId1" Type="http://schemas.openxmlformats.org/officeDocument/2006/relationships/slideLayout" Target="../slideLayouts/slideLayout12.xml"/><Relationship Id="rId4" Type="http://schemas.openxmlformats.org/officeDocument/2006/relationships/image" Target="../media/image977.png"/></Relationships>
</file>

<file path=ppt/slides/_rels/slide199.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63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79.png"/><Relationship Id="rId2" Type="http://schemas.openxmlformats.org/officeDocument/2006/relationships/image" Target="../media/image978.png"/><Relationship Id="rId1" Type="http://schemas.openxmlformats.org/officeDocument/2006/relationships/slideLayout" Target="../slideLayouts/slideLayout12.xml"/><Relationship Id="rId4" Type="http://schemas.openxmlformats.org/officeDocument/2006/relationships/image" Target="../media/image980.png"/></Relationships>
</file>

<file path=ppt/slides/_rels/slide205.xml.rels><?xml version="1.0" encoding="UTF-8" standalone="yes"?>
<Relationships xmlns="http://schemas.openxmlformats.org/package/2006/relationships"><Relationship Id="rId2" Type="http://schemas.openxmlformats.org/officeDocument/2006/relationships/slide" Target="slide142.xml"/><Relationship Id="rId1" Type="http://schemas.openxmlformats.org/officeDocument/2006/relationships/slideLayout" Target="../slideLayouts/slideLayout120.xml"/></Relationships>
</file>

<file path=ppt/slides/_rels/slide208.xml.rels><?xml version="1.0" encoding="UTF-8" standalone="yes"?>
<Relationships xmlns="http://schemas.openxmlformats.org/package/2006/relationships"><Relationship Id="rId3" Type="http://schemas.openxmlformats.org/officeDocument/2006/relationships/slide" Target="slide209.xml"/><Relationship Id="rId7" Type="http://schemas.openxmlformats.org/officeDocument/2006/relationships/slide" Target="slide232.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image" Target="../media/image457.png"/><Relationship Id="rId5" Type="http://schemas.openxmlformats.org/officeDocument/2006/relationships/slide" Target="slide232.xml"/><Relationship Id="rId4" Type="http://schemas.openxmlformats.org/officeDocument/2006/relationships/slide" Target="slide224.xml"/></Relationships>
</file>

<file path=ppt/slides/_rels/slide209.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image" Target="../media/image486.png"/><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3" Type="http://schemas.openxmlformats.org/officeDocument/2006/relationships/image" Target="../media/image982.png"/><Relationship Id="rId2" Type="http://schemas.openxmlformats.org/officeDocument/2006/relationships/image" Target="../media/image981.png"/><Relationship Id="rId1" Type="http://schemas.openxmlformats.org/officeDocument/2006/relationships/slideLayout" Target="../slideLayouts/slideLayout12.xml"/><Relationship Id="rId4" Type="http://schemas.openxmlformats.org/officeDocument/2006/relationships/image" Target="../media/image983.png"/></Relationships>
</file>

<file path=ppt/slides/_rels/slide22.xml.rels><?xml version="1.0" encoding="UTF-8" standalone="yes"?>
<Relationships xmlns="http://schemas.openxmlformats.org/package/2006/relationships"><Relationship Id="rId3" Type="http://schemas.openxmlformats.org/officeDocument/2006/relationships/image" Target="../media/image985.png"/><Relationship Id="rId2" Type="http://schemas.openxmlformats.org/officeDocument/2006/relationships/image" Target="../media/image984.png"/><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image" Target="../media/image529.png"/><Relationship Id="rId1" Type="http://schemas.openxmlformats.org/officeDocument/2006/relationships/slideLayout" Target="../slideLayouts/slideLayout120.xml"/></Relationships>
</file>

<file path=ppt/slides/_rels/slide23.xml.rels><?xml version="1.0" encoding="UTF-8" standalone="yes"?>
<Relationships xmlns="http://schemas.openxmlformats.org/package/2006/relationships"><Relationship Id="rId3" Type="http://schemas.openxmlformats.org/officeDocument/2006/relationships/image" Target="../media/image987.png"/><Relationship Id="rId2" Type="http://schemas.openxmlformats.org/officeDocument/2006/relationships/image" Target="../media/image986.png"/><Relationship Id="rId1" Type="http://schemas.openxmlformats.org/officeDocument/2006/relationships/slideLayout" Target="../slideLayouts/slideLayout12.xml"/><Relationship Id="rId4" Type="http://schemas.openxmlformats.org/officeDocument/2006/relationships/image" Target="../media/image988.png"/></Relationships>
</file>

<file path=ppt/slides/_rels/slide232.xml.rels><?xml version="1.0" encoding="UTF-8" standalone="yes"?>
<Relationships xmlns="http://schemas.openxmlformats.org/package/2006/relationships"><Relationship Id="rId2" Type="http://schemas.openxmlformats.org/officeDocument/2006/relationships/slide" Target="slide208.xml"/><Relationship Id="rId1" Type="http://schemas.openxmlformats.org/officeDocument/2006/relationships/slideLayout" Target="../slideLayouts/slideLayout120.xml"/></Relationships>
</file>

<file path=ppt/slides/_rels/slide236.xml.rels><?xml version="1.0" encoding="UTF-8" standalone="yes"?>
<Relationships xmlns="http://schemas.openxmlformats.org/package/2006/relationships"><Relationship Id="rId3" Type="http://schemas.openxmlformats.org/officeDocument/2006/relationships/slide" Target="slide237.xml"/><Relationship Id="rId7" Type="http://schemas.openxmlformats.org/officeDocument/2006/relationships/slide" Target="slide272.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260.xml"/><Relationship Id="rId5" Type="http://schemas.openxmlformats.org/officeDocument/2006/relationships/slide" Target="slide251.xml"/><Relationship Id="rId4" Type="http://schemas.openxmlformats.org/officeDocument/2006/relationships/slide" Target="slide244.xml"/></Relationships>
</file>

<file path=ppt/slides/_rels/slide237.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20.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9.png"/><Relationship Id="rId1" Type="http://schemas.openxmlformats.org/officeDocument/2006/relationships/slideLayout" Target="../slideLayouts/slideLayout12.xml"/><Relationship Id="rId4" Type="http://schemas.openxmlformats.org/officeDocument/2006/relationships/image" Target="../media/image991.png"/></Relationships>
</file>

<file path=ppt/slides/_rels/slide251.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993.png"/><Relationship Id="rId2" Type="http://schemas.openxmlformats.org/officeDocument/2006/relationships/image" Target="../media/image992.png"/><Relationship Id="rId1" Type="http://schemas.openxmlformats.org/officeDocument/2006/relationships/slideLayout" Target="../slideLayouts/slideLayout12.xml"/><Relationship Id="rId4" Type="http://schemas.openxmlformats.org/officeDocument/2006/relationships/image" Target="../media/image994.png"/></Relationships>
</file>

<file path=ppt/slides/_rels/slide260.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3" Type="http://schemas.openxmlformats.org/officeDocument/2006/relationships/image" Target="../media/image996.png"/><Relationship Id="rId2" Type="http://schemas.openxmlformats.org/officeDocument/2006/relationships/image" Target="../media/image995.png"/><Relationship Id="rId1" Type="http://schemas.openxmlformats.org/officeDocument/2006/relationships/slideLayout" Target="../slideLayouts/slideLayout12.xml"/><Relationship Id="rId4" Type="http://schemas.openxmlformats.org/officeDocument/2006/relationships/image" Target="../media/image997.png"/></Relationships>
</file>

<file path=ppt/slides/_rels/slide272.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20.xml"/></Relationships>
</file>

<file path=ppt/slides/_rels/slide276.xml.rels><?xml version="1.0" encoding="UTF-8" standalone="yes"?>
<Relationships xmlns="http://schemas.openxmlformats.org/package/2006/relationships"><Relationship Id="rId8" Type="http://schemas.openxmlformats.org/officeDocument/2006/relationships/slide" Target="slide277.xml"/><Relationship Id="rId3" Type="http://schemas.openxmlformats.org/officeDocument/2006/relationships/slide" Target="slide277.xml"/><Relationship Id="rId7" Type="http://schemas.openxmlformats.org/officeDocument/2006/relationships/slide" Target="slide3100.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301.xml"/><Relationship Id="rId11" Type="http://schemas.openxmlformats.org/officeDocument/2006/relationships/slide" Target="slide3100.xml"/><Relationship Id="rId5" Type="http://schemas.openxmlformats.org/officeDocument/2006/relationships/slide" Target="slide289.xml"/><Relationship Id="rId10" Type="http://schemas.openxmlformats.org/officeDocument/2006/relationships/slide" Target="slide301.xml"/><Relationship Id="rId4" Type="http://schemas.openxmlformats.org/officeDocument/2006/relationships/slide" Target="slide281.xml"/><Relationship Id="rId9" Type="http://schemas.openxmlformats.org/officeDocument/2006/relationships/image" Target="../media/image608.png"/></Relationships>
</file>

<file path=ppt/slides/_rels/slide277.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3" Type="http://schemas.openxmlformats.org/officeDocument/2006/relationships/image" Target="../media/image999.png"/><Relationship Id="rId2" Type="http://schemas.openxmlformats.org/officeDocument/2006/relationships/image" Target="../media/image998.png"/><Relationship Id="rId1" Type="http://schemas.openxmlformats.org/officeDocument/2006/relationships/slideLayout" Target="../slideLayouts/slideLayout12.xml"/><Relationship Id="rId4" Type="http://schemas.openxmlformats.org/officeDocument/2006/relationships/image" Target="../media/image1000.png"/></Relationships>
</file>

<file path=ppt/slides/_rels/slide281.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655.png"/><Relationship Id="rId1" Type="http://schemas.openxmlformats.org/officeDocument/2006/relationships/slideLayout" Target="../slideLayouts/slideLayout120.xml"/></Relationships>
</file>

<file path=ppt/slides/_rels/slide289.xml.rels><?xml version="1.0" encoding="UTF-8" standalone="yes"?>
<Relationships xmlns="http://schemas.openxmlformats.org/package/2006/relationships"><Relationship Id="rId3" Type="http://schemas.openxmlformats.org/officeDocument/2006/relationships/slide" Target="slide276.xml"/><Relationship Id="rId2" Type="http://schemas.openxmlformats.org/officeDocument/2006/relationships/image" Target="../media/image6560.png"/><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3" Type="http://schemas.openxmlformats.org/officeDocument/2006/relationships/image" Target="../media/image1002.png"/><Relationship Id="rId2" Type="http://schemas.openxmlformats.org/officeDocument/2006/relationships/image" Target="../media/image1001.png"/><Relationship Id="rId1" Type="http://schemas.openxmlformats.org/officeDocument/2006/relationships/slideLayout" Target="../slideLayouts/slideLayout12.xml"/><Relationship Id="rId4" Type="http://schemas.openxmlformats.org/officeDocument/2006/relationships/image" Target="../media/image1003.png"/></Relationships>
</file>

<file path=ppt/slides/_rels/slide3.xml.rels><?xml version="1.0" encoding="UTF-8" standalone="yes"?>
<Relationships xmlns="http://schemas.openxmlformats.org/package/2006/relationships"><Relationship Id="rId3" Type="http://schemas.openxmlformats.org/officeDocument/2006/relationships/image" Target="../media/image934.png"/><Relationship Id="rId2" Type="http://schemas.openxmlformats.org/officeDocument/2006/relationships/image" Target="../media/image933.png"/><Relationship Id="rId1" Type="http://schemas.openxmlformats.org/officeDocument/2006/relationships/slideLayout" Target="../slideLayouts/slideLayout12.xml"/><Relationship Id="rId4" Type="http://schemas.openxmlformats.org/officeDocument/2006/relationships/image" Target="../media/image935.png"/></Relationships>
</file>

<file path=ppt/slides/_rels/slide30.xml.rels><?xml version="1.0" encoding="UTF-8" standalone="yes"?>
<Relationships xmlns="http://schemas.openxmlformats.org/package/2006/relationships"><Relationship Id="rId3" Type="http://schemas.openxmlformats.org/officeDocument/2006/relationships/image" Target="../media/image1005.png"/><Relationship Id="rId2" Type="http://schemas.openxmlformats.org/officeDocument/2006/relationships/image" Target="../media/image1004.png"/><Relationship Id="rId1" Type="http://schemas.openxmlformats.org/officeDocument/2006/relationships/slideLayout" Target="../slideLayouts/slideLayout12.xml"/><Relationship Id="rId4" Type="http://schemas.openxmlformats.org/officeDocument/2006/relationships/image" Target="../media/image1006.png"/></Relationships>
</file>

<file path=ppt/slides/_rels/slide301.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08.png"/><Relationship Id="rId2" Type="http://schemas.openxmlformats.org/officeDocument/2006/relationships/image" Target="../media/image1007.png"/><Relationship Id="rId1" Type="http://schemas.openxmlformats.org/officeDocument/2006/relationships/slideLayout" Target="../slideLayouts/slideLayout12.xml"/><Relationship Id="rId4" Type="http://schemas.openxmlformats.org/officeDocument/2006/relationships/image" Target="../media/image1009.png"/></Relationships>
</file>

<file path=ppt/slides/_rels/slide310.xml.rels><?xml version="1.0" encoding="UTF-8" standalone="yes"?>
<Relationships xmlns="http://schemas.openxmlformats.org/package/2006/relationships"><Relationship Id="rId8" Type="http://schemas.openxmlformats.org/officeDocument/2006/relationships/slide" Target="slide315.xml"/><Relationship Id="rId13" Type="http://schemas.openxmlformats.org/officeDocument/2006/relationships/slide" Target="slide639.xml"/><Relationship Id="rId3" Type="http://schemas.openxmlformats.org/officeDocument/2006/relationships/slide" Target="slide600.xml"/><Relationship Id="rId7" Type="http://schemas.openxmlformats.org/officeDocument/2006/relationships/slide" Target="slide276.xml"/><Relationship Id="rId12" Type="http://schemas.openxmlformats.org/officeDocument/2006/relationships/slide" Target="slide537.xml"/><Relationship Id="rId2" Type="http://schemas.openxmlformats.org/officeDocument/2006/relationships/slide" Target="slide410.xml"/><Relationship Id="rId1" Type="http://schemas.openxmlformats.org/officeDocument/2006/relationships/slideLayout" Target="../slideLayouts/slideLayout120.xml"/><Relationship Id="rId6" Type="http://schemas.openxmlformats.org/officeDocument/2006/relationships/slide" Target="slide236.xml"/><Relationship Id="rId11" Type="http://schemas.openxmlformats.org/officeDocument/2006/relationships/slide" Target="slide505.xml"/><Relationship Id="rId5" Type="http://schemas.openxmlformats.org/officeDocument/2006/relationships/slide" Target="slide208.xml"/><Relationship Id="rId10" Type="http://schemas.openxmlformats.org/officeDocument/2006/relationships/slide" Target="slide404.xml"/><Relationship Id="rId4" Type="http://schemas.openxmlformats.org/officeDocument/2006/relationships/slide" Target="slide142.xml"/><Relationship Id="rId9" Type="http://schemas.openxmlformats.org/officeDocument/2006/relationships/slide" Target="slide375.xml"/></Relationships>
</file>

<file path=ppt/slides/_rels/slide3100.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20.xml"/></Relationships>
</file>

<file path=ppt/slides/_rels/slide315.xml.rels><?xml version="1.0" encoding="UTF-8" standalone="yes"?>
<Relationships xmlns="http://schemas.openxmlformats.org/package/2006/relationships"><Relationship Id="rId8" Type="http://schemas.openxmlformats.org/officeDocument/2006/relationships/slide" Target="slide364.xml"/><Relationship Id="rId13" Type="http://schemas.openxmlformats.org/officeDocument/2006/relationships/slide" Target="slide343.xml"/><Relationship Id="rId3" Type="http://schemas.openxmlformats.org/officeDocument/2006/relationships/slide" Target="slide316.xml"/><Relationship Id="rId7" Type="http://schemas.openxmlformats.org/officeDocument/2006/relationships/slide" Target="slide351.xml"/><Relationship Id="rId12" Type="http://schemas.openxmlformats.org/officeDocument/2006/relationships/slide" Target="slide331.xml"/><Relationship Id="rId2" Type="http://schemas.openxmlformats.org/officeDocument/2006/relationships/slide" Target="slide310.xml"/><Relationship Id="rId16" Type="http://schemas.openxmlformats.org/officeDocument/2006/relationships/slide" Target="slide371.xml"/><Relationship Id="rId1" Type="http://schemas.openxmlformats.org/officeDocument/2006/relationships/slideLayout" Target="../slideLayouts/slideLayout120.xml"/><Relationship Id="rId6" Type="http://schemas.openxmlformats.org/officeDocument/2006/relationships/slide" Target="slide343.xml"/><Relationship Id="rId11" Type="http://schemas.openxmlformats.org/officeDocument/2006/relationships/slide" Target="slide323.xml"/><Relationship Id="rId5" Type="http://schemas.openxmlformats.org/officeDocument/2006/relationships/slide" Target="slide331.xml"/><Relationship Id="rId15" Type="http://schemas.openxmlformats.org/officeDocument/2006/relationships/slide" Target="slide364.xml"/><Relationship Id="rId10" Type="http://schemas.openxmlformats.org/officeDocument/2006/relationships/slide" Target="slide316.xml"/><Relationship Id="rId4" Type="http://schemas.openxmlformats.org/officeDocument/2006/relationships/slide" Target="slide323.xml"/><Relationship Id="rId9" Type="http://schemas.openxmlformats.org/officeDocument/2006/relationships/slide" Target="slide371.xml"/><Relationship Id="rId14" Type="http://schemas.openxmlformats.org/officeDocument/2006/relationships/image" Target="../media/image702.png"/></Relationships>
</file>

<file path=ppt/slides/_rels/slide316.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2.xml.rels><?xml version="1.0" encoding="UTF-8" standalone="yes"?>
<Relationships xmlns="http://schemas.openxmlformats.org/package/2006/relationships"><Relationship Id="rId3" Type="http://schemas.openxmlformats.org/officeDocument/2006/relationships/image" Target="../media/image1011.png"/><Relationship Id="rId2" Type="http://schemas.openxmlformats.org/officeDocument/2006/relationships/image" Target="../media/image1010.png"/><Relationship Id="rId1" Type="http://schemas.openxmlformats.org/officeDocument/2006/relationships/slideLayout" Target="../slideLayouts/slideLayout12.xml"/><Relationship Id="rId4" Type="http://schemas.openxmlformats.org/officeDocument/2006/relationships/image" Target="../media/image1012.png"/></Relationships>
</file>

<file path=ppt/slides/_rels/slide323.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3" Type="http://schemas.openxmlformats.org/officeDocument/2006/relationships/image" Target="../media/image1014.png"/><Relationship Id="rId2" Type="http://schemas.openxmlformats.org/officeDocument/2006/relationships/image" Target="../media/image1013.png"/><Relationship Id="rId1" Type="http://schemas.openxmlformats.org/officeDocument/2006/relationships/slideLayout" Target="../slideLayouts/slideLayout12.xml"/><Relationship Id="rId4" Type="http://schemas.openxmlformats.org/officeDocument/2006/relationships/image" Target="../media/image1015.png"/></Relationships>
</file>

<file path=ppt/slides/_rels/slide331.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4.xml.rels><?xml version="1.0" encoding="UTF-8" standalone="yes"?>
<Relationships xmlns="http://schemas.openxmlformats.org/package/2006/relationships"><Relationship Id="rId3" Type="http://schemas.openxmlformats.org/officeDocument/2006/relationships/image" Target="../media/image1017.png"/><Relationship Id="rId2" Type="http://schemas.openxmlformats.org/officeDocument/2006/relationships/image" Target="../media/image1016.png"/><Relationship Id="rId1" Type="http://schemas.openxmlformats.org/officeDocument/2006/relationships/slideLayout" Target="../slideLayouts/slideLayout12.xml"/><Relationship Id="rId4" Type="http://schemas.openxmlformats.org/officeDocument/2006/relationships/image" Target="../media/image1018.png"/></Relationships>
</file>

<file path=ppt/slides/_rels/slide343.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19.png"/><Relationship Id="rId1" Type="http://schemas.openxmlformats.org/officeDocument/2006/relationships/slideLayout" Target="../slideLayouts/slideLayout12.xml"/><Relationship Id="rId4" Type="http://schemas.openxmlformats.org/officeDocument/2006/relationships/image" Target="../media/image1021.png"/></Relationships>
</file>

<file path=ppt/slides/_rels/slide351.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image" Target="../media/image6600.png"/><Relationship Id="rId1" Type="http://schemas.openxmlformats.org/officeDocument/2006/relationships/slideLayout" Target="../slideLayouts/slideLayout120.xml"/></Relationships>
</file>

<file path=ppt/slides/_rels/slide36.xml.rels><?xml version="1.0" encoding="UTF-8" standalone="yes"?>
<Relationships xmlns="http://schemas.openxmlformats.org/package/2006/relationships"><Relationship Id="rId3" Type="http://schemas.openxmlformats.org/officeDocument/2006/relationships/image" Target="../media/image1023.png"/><Relationship Id="rId2" Type="http://schemas.openxmlformats.org/officeDocument/2006/relationships/image" Target="../media/image1022.png"/><Relationship Id="rId1" Type="http://schemas.openxmlformats.org/officeDocument/2006/relationships/slideLayout" Target="../slideLayouts/slideLayout12.xml"/><Relationship Id="rId4" Type="http://schemas.openxmlformats.org/officeDocument/2006/relationships/image" Target="../media/image1024.png"/></Relationships>
</file>

<file path=ppt/slides/_rels/slide36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364.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3" Type="http://schemas.openxmlformats.org/officeDocument/2006/relationships/image" Target="../media/image1026.png"/><Relationship Id="rId2" Type="http://schemas.openxmlformats.org/officeDocument/2006/relationships/image" Target="../media/image1025.png"/><Relationship Id="rId1" Type="http://schemas.openxmlformats.org/officeDocument/2006/relationships/slideLayout" Target="../slideLayouts/slideLayout12.xml"/><Relationship Id="rId4" Type="http://schemas.openxmlformats.org/officeDocument/2006/relationships/image" Target="../media/image1027.png"/></Relationships>
</file>

<file path=ppt/slides/_rels/slide371.xml.rels><?xml version="1.0" encoding="UTF-8" standalone="yes"?>
<Relationships xmlns="http://schemas.openxmlformats.org/package/2006/relationships"><Relationship Id="rId2" Type="http://schemas.openxmlformats.org/officeDocument/2006/relationships/slide" Target="slide315.xml"/><Relationship Id="rId1" Type="http://schemas.openxmlformats.org/officeDocument/2006/relationships/slideLayout" Target="../slideLayouts/slideLayout120.xml"/></Relationships>
</file>

<file path=ppt/slides/_rels/slide375.xml.rels><?xml version="1.0" encoding="UTF-8" standalone="yes"?>
<Relationships xmlns="http://schemas.openxmlformats.org/package/2006/relationships"><Relationship Id="rId3" Type="http://schemas.openxmlformats.org/officeDocument/2006/relationships/slide" Target="slide376.xml"/><Relationship Id="rId7" Type="http://schemas.openxmlformats.org/officeDocument/2006/relationships/slide" Target="slide400.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394.xml"/><Relationship Id="rId5" Type="http://schemas.openxmlformats.org/officeDocument/2006/relationships/slide" Target="slide390.xml"/><Relationship Id="rId4" Type="http://schemas.openxmlformats.org/officeDocument/2006/relationships/slide" Target="slide381.xml"/></Relationships>
</file>

<file path=ppt/slides/_rels/slide376.xml.rels><?xml version="1.0" encoding="UTF-8" standalone="yes"?>
<Relationships xmlns="http://schemas.openxmlformats.org/package/2006/relationships"><Relationship Id="rId2" Type="http://schemas.openxmlformats.org/officeDocument/2006/relationships/slide" Target="slide375.xml"/><Relationship Id="rId1" Type="http://schemas.openxmlformats.org/officeDocument/2006/relationships/slideLayout" Target="../slideLayouts/slideLayout120.xml"/></Relationships>
</file>

<file path=ppt/slides/_rels/slide38.xml.rels><?xml version="1.0" encoding="UTF-8" standalone="yes"?>
<Relationships xmlns="http://schemas.openxmlformats.org/package/2006/relationships"><Relationship Id="rId3" Type="http://schemas.openxmlformats.org/officeDocument/2006/relationships/image" Target="../media/image1029.png"/><Relationship Id="rId2" Type="http://schemas.openxmlformats.org/officeDocument/2006/relationships/image" Target="../media/image1028.png"/><Relationship Id="rId1" Type="http://schemas.openxmlformats.org/officeDocument/2006/relationships/slideLayout" Target="../slideLayouts/slideLayout12.xml"/><Relationship Id="rId4" Type="http://schemas.openxmlformats.org/officeDocument/2006/relationships/image" Target="../media/image1030.png"/></Relationships>
</file>

<file path=ppt/slides/_rels/slide381.xml.rels><?xml version="1.0" encoding="UTF-8" standalone="yes"?>
<Relationships xmlns="http://schemas.openxmlformats.org/package/2006/relationships"><Relationship Id="rId2" Type="http://schemas.openxmlformats.org/officeDocument/2006/relationships/slide" Target="slide375.xml"/><Relationship Id="rId1" Type="http://schemas.openxmlformats.org/officeDocument/2006/relationships/slideLayout" Target="../slideLayouts/slideLayout120.xml"/></Relationships>
</file>

<file path=ppt/slides/_rels/slide39.xml.rels><?xml version="1.0" encoding="UTF-8" standalone="yes"?>
<Relationships xmlns="http://schemas.openxmlformats.org/package/2006/relationships"><Relationship Id="rId3" Type="http://schemas.openxmlformats.org/officeDocument/2006/relationships/image" Target="../media/image1032.png"/><Relationship Id="rId2" Type="http://schemas.openxmlformats.org/officeDocument/2006/relationships/image" Target="../media/image1031.png"/><Relationship Id="rId1" Type="http://schemas.openxmlformats.org/officeDocument/2006/relationships/slideLayout" Target="../slideLayouts/slideLayout12.xml"/><Relationship Id="rId4" Type="http://schemas.openxmlformats.org/officeDocument/2006/relationships/image" Target="../media/image1033.png"/></Relationships>
</file>

<file path=ppt/slides/_rels/slide390.xml.rels><?xml version="1.0" encoding="UTF-8" standalone="yes"?>
<Relationships xmlns="http://schemas.openxmlformats.org/package/2006/relationships"><Relationship Id="rId2" Type="http://schemas.openxmlformats.org/officeDocument/2006/relationships/slide" Target="slide375.xml"/><Relationship Id="rId1" Type="http://schemas.openxmlformats.org/officeDocument/2006/relationships/slideLayout" Target="../slideLayouts/slideLayout120.xml"/></Relationships>
</file>

<file path=ppt/slides/_rels/slide394.xml.rels><?xml version="1.0" encoding="UTF-8" standalone="yes"?>
<Relationships xmlns="http://schemas.openxmlformats.org/package/2006/relationships"><Relationship Id="rId2" Type="http://schemas.openxmlformats.org/officeDocument/2006/relationships/slide" Target="slide375.xml"/><Relationship Id="rId1" Type="http://schemas.openxmlformats.org/officeDocument/2006/relationships/slideLayout" Target="../slideLayouts/slideLayout120.xml"/></Relationships>
</file>

<file path=ppt/slides/_rels/slide4.xml.rels><?xml version="1.0" encoding="UTF-8" standalone="yes"?>
<Relationships xmlns="http://schemas.openxmlformats.org/package/2006/relationships"><Relationship Id="rId3" Type="http://schemas.openxmlformats.org/officeDocument/2006/relationships/image" Target="../media/image937.png"/><Relationship Id="rId2" Type="http://schemas.openxmlformats.org/officeDocument/2006/relationships/image" Target="../media/image936.png"/><Relationship Id="rId1" Type="http://schemas.openxmlformats.org/officeDocument/2006/relationships/slideLayout" Target="../slideLayouts/slideLayout12.xml"/><Relationship Id="rId4" Type="http://schemas.openxmlformats.org/officeDocument/2006/relationships/image" Target="../media/image938.png"/></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400.xml.rels><?xml version="1.0" encoding="UTF-8" standalone="yes"?>
<Relationships xmlns="http://schemas.openxmlformats.org/package/2006/relationships"><Relationship Id="rId2" Type="http://schemas.openxmlformats.org/officeDocument/2006/relationships/slide" Target="slide375.xml"/><Relationship Id="rId1" Type="http://schemas.openxmlformats.org/officeDocument/2006/relationships/slideLayout" Target="../slideLayouts/slideLayout120.xml"/></Relationships>
</file>

<file path=ppt/slides/_rels/slide401.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404.xml.rels><?xml version="1.0" encoding="UTF-8" standalone="yes"?>
<Relationships xmlns="http://schemas.openxmlformats.org/package/2006/relationships"><Relationship Id="rId8" Type="http://schemas.openxmlformats.org/officeDocument/2006/relationships/slide" Target="slide459.xml"/><Relationship Id="rId13" Type="http://schemas.openxmlformats.org/officeDocument/2006/relationships/image" Target="../media/image932.png"/><Relationship Id="rId18" Type="http://schemas.openxmlformats.org/officeDocument/2006/relationships/slide" Target="slide459.xml"/><Relationship Id="rId3" Type="http://schemas.openxmlformats.org/officeDocument/2006/relationships/slide" Target="slide405.xml"/><Relationship Id="rId21" Type="http://schemas.openxmlformats.org/officeDocument/2006/relationships/slide" Target="slide493.xml"/><Relationship Id="rId7" Type="http://schemas.openxmlformats.org/officeDocument/2006/relationships/slide" Target="slide453.xml"/><Relationship Id="rId12" Type="http://schemas.openxmlformats.org/officeDocument/2006/relationships/slide" Target="slide499.xml"/><Relationship Id="rId17" Type="http://schemas.openxmlformats.org/officeDocument/2006/relationships/slide" Target="slide453.xml"/><Relationship Id="rId2" Type="http://schemas.openxmlformats.org/officeDocument/2006/relationships/slide" Target="slide310.xml"/><Relationship Id="rId16" Type="http://schemas.openxmlformats.org/officeDocument/2006/relationships/slide" Target="slide443.xml"/><Relationship Id="rId20" Type="http://schemas.openxmlformats.org/officeDocument/2006/relationships/slide" Target="slide480.xml"/><Relationship Id="rId1" Type="http://schemas.openxmlformats.org/officeDocument/2006/relationships/slideLayout" Target="../slideLayouts/slideLayout120.xml"/><Relationship Id="rId6" Type="http://schemas.openxmlformats.org/officeDocument/2006/relationships/slide" Target="slide443.xml"/><Relationship Id="rId11" Type="http://schemas.openxmlformats.org/officeDocument/2006/relationships/slide" Target="slide493.xml"/><Relationship Id="rId5" Type="http://schemas.openxmlformats.org/officeDocument/2006/relationships/slide" Target="slide427.xml"/><Relationship Id="rId15" Type="http://schemas.openxmlformats.org/officeDocument/2006/relationships/slide" Target="slide427.xml"/><Relationship Id="rId10" Type="http://schemas.openxmlformats.org/officeDocument/2006/relationships/slide" Target="slide480.xml"/><Relationship Id="rId19" Type="http://schemas.openxmlformats.org/officeDocument/2006/relationships/slide" Target="slide476.xml"/><Relationship Id="rId4" Type="http://schemas.openxmlformats.org/officeDocument/2006/relationships/slide" Target="slide412.xml"/><Relationship Id="rId9" Type="http://schemas.openxmlformats.org/officeDocument/2006/relationships/slide" Target="slide476.xml"/><Relationship Id="rId14" Type="http://schemas.openxmlformats.org/officeDocument/2006/relationships/slide" Target="slide412.xml"/><Relationship Id="rId22" Type="http://schemas.openxmlformats.org/officeDocument/2006/relationships/slide" Target="slide499.xml"/></Relationships>
</file>

<file path=ppt/slides/_rels/slide405.xml.rels><?xml version="1.0" encoding="UTF-8" standalone="yes"?>
<Relationships xmlns="http://schemas.openxmlformats.org/package/2006/relationships"><Relationship Id="rId3" Type="http://schemas.openxmlformats.org/officeDocument/2006/relationships/slide" Target="slide404.xml"/><Relationship Id="rId2" Type="http://schemas.openxmlformats.org/officeDocument/2006/relationships/image" Target="../media/image6630.png"/><Relationship Id="rId1" Type="http://schemas.openxmlformats.org/officeDocument/2006/relationships/slideLayout" Target="../slideLayouts/slideLayout120.xml"/></Relationships>
</file>

<file path=ppt/slides/_rels/slide41.xml.rels><?xml version="1.0" encoding="UTF-8" standalone="yes"?>
<Relationships xmlns="http://schemas.openxmlformats.org/package/2006/relationships"><Relationship Id="rId3" Type="http://schemas.openxmlformats.org/officeDocument/2006/relationships/image" Target="../media/image1035.png"/><Relationship Id="rId2" Type="http://schemas.openxmlformats.org/officeDocument/2006/relationships/image" Target="../media/image1034.png"/><Relationship Id="rId1" Type="http://schemas.openxmlformats.org/officeDocument/2006/relationships/slideLayout" Target="../slideLayouts/slideLayout12.xml"/><Relationship Id="rId4" Type="http://schemas.openxmlformats.org/officeDocument/2006/relationships/image" Target="../media/image1036.png"/></Relationships>
</file>

<file path=ppt/slides/_rels/slide410.xml.rels><?xml version="1.0" encoding="UTF-8" standalone="yes"?>
<Relationships xmlns="http://schemas.openxmlformats.org/package/2006/relationships"><Relationship Id="rId3" Type="http://schemas.openxmlformats.org/officeDocument/2006/relationships/slide" Target="slide510.xml"/><Relationship Id="rId7" Type="http://schemas.openxmlformats.org/officeDocument/2006/relationships/slide" Target="slide460.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401.xml"/><Relationship Id="rId5" Type="http://schemas.openxmlformats.org/officeDocument/2006/relationships/slide" Target="slide360.xml"/><Relationship Id="rId4" Type="http://schemas.openxmlformats.org/officeDocument/2006/relationships/slide" Target="slide170.xml"/></Relationships>
</file>

<file path=ppt/slides/_rels/slide412.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2.xml.rels><?xml version="1.0" encoding="UTF-8" standalone="yes"?>
<Relationships xmlns="http://schemas.openxmlformats.org/package/2006/relationships"><Relationship Id="rId3" Type="http://schemas.openxmlformats.org/officeDocument/2006/relationships/image" Target="../media/image1038.png"/><Relationship Id="rId2" Type="http://schemas.openxmlformats.org/officeDocument/2006/relationships/image" Target="../media/image1037.png"/><Relationship Id="rId1" Type="http://schemas.openxmlformats.org/officeDocument/2006/relationships/slideLayout" Target="../slideLayouts/slideLayout12.xml"/><Relationship Id="rId4" Type="http://schemas.openxmlformats.org/officeDocument/2006/relationships/image" Target="../media/image1039.png"/></Relationships>
</file>

<file path=ppt/slides/_rels/slide427.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3.xml.rels><?xml version="1.0" encoding="UTF-8" standalone="yes"?>
<Relationships xmlns="http://schemas.openxmlformats.org/package/2006/relationships"><Relationship Id="rId3" Type="http://schemas.openxmlformats.org/officeDocument/2006/relationships/image" Target="../media/image1041.png"/><Relationship Id="rId2" Type="http://schemas.openxmlformats.org/officeDocument/2006/relationships/image" Target="../media/image1040.png"/><Relationship Id="rId1" Type="http://schemas.openxmlformats.org/officeDocument/2006/relationships/slideLayout" Target="../slideLayouts/slideLayout12.xml"/><Relationship Id="rId4" Type="http://schemas.openxmlformats.org/officeDocument/2006/relationships/image" Target="../media/image1042.png"/></Relationships>
</file>

<file path=ppt/slides/_rels/slide44.xml.rels><?xml version="1.0" encoding="UTF-8" standalone="yes"?>
<Relationships xmlns="http://schemas.openxmlformats.org/package/2006/relationships"><Relationship Id="rId3" Type="http://schemas.openxmlformats.org/officeDocument/2006/relationships/image" Target="../media/image1044.png"/><Relationship Id="rId2" Type="http://schemas.openxmlformats.org/officeDocument/2006/relationships/image" Target="../media/image1043.png"/><Relationship Id="rId1" Type="http://schemas.openxmlformats.org/officeDocument/2006/relationships/slideLayout" Target="../slideLayouts/slideLayout12.xml"/><Relationship Id="rId4" Type="http://schemas.openxmlformats.org/officeDocument/2006/relationships/image" Target="../media/image1045.png"/></Relationships>
</file>

<file path=ppt/slides/_rels/slide443.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5.xml.rels><?xml version="1.0" encoding="UTF-8" standalone="yes"?>
<Relationships xmlns="http://schemas.openxmlformats.org/package/2006/relationships"><Relationship Id="rId3" Type="http://schemas.openxmlformats.org/officeDocument/2006/relationships/image" Target="../media/image1047.png"/><Relationship Id="rId2" Type="http://schemas.openxmlformats.org/officeDocument/2006/relationships/image" Target="../media/image1046.png"/><Relationship Id="rId1" Type="http://schemas.openxmlformats.org/officeDocument/2006/relationships/slideLayout" Target="../slideLayouts/slideLayout12.xml"/><Relationship Id="rId4" Type="http://schemas.openxmlformats.org/officeDocument/2006/relationships/image" Target="../media/image1048.png"/></Relationships>
</file>

<file path=ppt/slides/_rels/slide453.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59.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6.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1049.png"/><Relationship Id="rId1" Type="http://schemas.openxmlformats.org/officeDocument/2006/relationships/slideLayout" Target="../slideLayouts/slideLayout12.xml"/><Relationship Id="rId4" Type="http://schemas.openxmlformats.org/officeDocument/2006/relationships/image" Target="../media/image1051.png"/></Relationships>
</file>

<file path=ppt/slides/_rels/slide46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47.xml.rels><?xml version="1.0" encoding="UTF-8" standalone="yes"?>
<Relationships xmlns="http://schemas.openxmlformats.org/package/2006/relationships"><Relationship Id="rId3" Type="http://schemas.openxmlformats.org/officeDocument/2006/relationships/image" Target="../media/image1053.png"/><Relationship Id="rId2" Type="http://schemas.openxmlformats.org/officeDocument/2006/relationships/image" Target="../media/image1052.png"/><Relationship Id="rId1" Type="http://schemas.openxmlformats.org/officeDocument/2006/relationships/slideLayout" Target="../slideLayouts/slideLayout12.xml"/><Relationship Id="rId4" Type="http://schemas.openxmlformats.org/officeDocument/2006/relationships/image" Target="../media/image1054.png"/></Relationships>
</file>

<file path=ppt/slides/_rels/slide476.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8.xml.rels><?xml version="1.0" encoding="UTF-8" standalone="yes"?>
<Relationships xmlns="http://schemas.openxmlformats.org/package/2006/relationships"><Relationship Id="rId3" Type="http://schemas.openxmlformats.org/officeDocument/2006/relationships/image" Target="../media/image1056.png"/><Relationship Id="rId2" Type="http://schemas.openxmlformats.org/officeDocument/2006/relationships/image" Target="../media/image1055.png"/><Relationship Id="rId1" Type="http://schemas.openxmlformats.org/officeDocument/2006/relationships/slideLayout" Target="../slideLayouts/slideLayout12.xml"/><Relationship Id="rId4" Type="http://schemas.openxmlformats.org/officeDocument/2006/relationships/image" Target="../media/image1057.png"/></Relationships>
</file>

<file path=ppt/slides/_rels/slide480.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9.xml.rels><?xml version="1.0" encoding="UTF-8" standalone="yes"?>
<Relationships xmlns="http://schemas.openxmlformats.org/package/2006/relationships"><Relationship Id="rId3" Type="http://schemas.openxmlformats.org/officeDocument/2006/relationships/image" Target="../media/image1059.png"/><Relationship Id="rId2" Type="http://schemas.openxmlformats.org/officeDocument/2006/relationships/image" Target="../media/image1058.png"/><Relationship Id="rId1" Type="http://schemas.openxmlformats.org/officeDocument/2006/relationships/slideLayout" Target="../slideLayouts/slideLayout12.xml"/><Relationship Id="rId4" Type="http://schemas.openxmlformats.org/officeDocument/2006/relationships/image" Target="../media/image1060.png"/></Relationships>
</file>

<file path=ppt/slides/_rels/slide493.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499.xml.rels><?xml version="1.0" encoding="UTF-8" standalone="yes"?>
<Relationships xmlns="http://schemas.openxmlformats.org/package/2006/relationships"><Relationship Id="rId2" Type="http://schemas.openxmlformats.org/officeDocument/2006/relationships/slide" Target="slide404.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9.png"/><Relationship Id="rId1" Type="http://schemas.openxmlformats.org/officeDocument/2006/relationships/slideLayout" Target="../slideLayouts/slideLayout12.xml"/><Relationship Id="rId4" Type="http://schemas.openxmlformats.org/officeDocument/2006/relationships/image" Target="../media/image941.png"/></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505.xml.rels><?xml version="1.0" encoding="UTF-8" standalone="yes"?>
<Relationships xmlns="http://schemas.openxmlformats.org/package/2006/relationships"><Relationship Id="rId3" Type="http://schemas.openxmlformats.org/officeDocument/2006/relationships/slide" Target="slide506.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532.xml"/><Relationship Id="rId5" Type="http://schemas.openxmlformats.org/officeDocument/2006/relationships/slide" Target="slide526.xml"/><Relationship Id="rId4" Type="http://schemas.openxmlformats.org/officeDocument/2006/relationships/slide" Target="slide512.xml"/></Relationships>
</file>

<file path=ppt/slides/_rels/slide506.xml.rels><?xml version="1.0" encoding="UTF-8" standalone="yes"?>
<Relationships xmlns="http://schemas.openxmlformats.org/package/2006/relationships"><Relationship Id="rId2" Type="http://schemas.openxmlformats.org/officeDocument/2006/relationships/slide" Target="slide505.xml"/><Relationship Id="rId1" Type="http://schemas.openxmlformats.org/officeDocument/2006/relationships/slideLayout" Target="../slideLayouts/slideLayout120.xml"/></Relationships>
</file>

<file path=ppt/slides/_rels/slide51.xml.rels><?xml version="1.0" encoding="UTF-8" standalone="yes"?>
<Relationships xmlns="http://schemas.openxmlformats.org/package/2006/relationships"><Relationship Id="rId3" Type="http://schemas.openxmlformats.org/officeDocument/2006/relationships/image" Target="../media/image1062.png"/><Relationship Id="rId2" Type="http://schemas.openxmlformats.org/officeDocument/2006/relationships/image" Target="../media/image1061.png"/><Relationship Id="rId1" Type="http://schemas.openxmlformats.org/officeDocument/2006/relationships/slideLayout" Target="../slideLayouts/slideLayout12.xml"/><Relationship Id="rId4" Type="http://schemas.openxmlformats.org/officeDocument/2006/relationships/image" Target="../media/image1063.png"/></Relationships>
</file>

<file path=ppt/slides/_rels/slide510.xml.rels><?xml version="1.0" encoding="UTF-8" standalone="yes"?>
<Relationships xmlns="http://schemas.openxmlformats.org/package/2006/relationships"><Relationship Id="rId2" Type="http://schemas.openxmlformats.org/officeDocument/2006/relationships/slide" Target="slide410.xml"/><Relationship Id="rId1" Type="http://schemas.openxmlformats.org/officeDocument/2006/relationships/slideLayout" Target="../slideLayouts/slideLayout120.xml"/></Relationships>
</file>

<file path=ppt/slides/_rels/slide512.xml.rels><?xml version="1.0" encoding="UTF-8" standalone="yes"?>
<Relationships xmlns="http://schemas.openxmlformats.org/package/2006/relationships"><Relationship Id="rId2" Type="http://schemas.openxmlformats.org/officeDocument/2006/relationships/slide" Target="slide505.xml"/><Relationship Id="rId1" Type="http://schemas.openxmlformats.org/officeDocument/2006/relationships/slideLayout" Target="../slideLayouts/slideLayout120.xml"/></Relationships>
</file>

<file path=ppt/slides/_rels/slide52.xml.rels><?xml version="1.0" encoding="UTF-8" standalone="yes"?>
<Relationships xmlns="http://schemas.openxmlformats.org/package/2006/relationships"><Relationship Id="rId3" Type="http://schemas.openxmlformats.org/officeDocument/2006/relationships/image" Target="../media/image1065.png"/><Relationship Id="rId2" Type="http://schemas.openxmlformats.org/officeDocument/2006/relationships/image" Target="../media/image1064.png"/><Relationship Id="rId1" Type="http://schemas.openxmlformats.org/officeDocument/2006/relationships/slideLayout" Target="../slideLayouts/slideLayout12.xml"/><Relationship Id="rId4" Type="http://schemas.openxmlformats.org/officeDocument/2006/relationships/image" Target="../media/image1066.png"/></Relationships>
</file>

<file path=ppt/slides/_rels/slide526.xml.rels><?xml version="1.0" encoding="UTF-8" standalone="yes"?>
<Relationships xmlns="http://schemas.openxmlformats.org/package/2006/relationships"><Relationship Id="rId2" Type="http://schemas.openxmlformats.org/officeDocument/2006/relationships/slide" Target="slide505.xml"/><Relationship Id="rId1" Type="http://schemas.openxmlformats.org/officeDocument/2006/relationships/slideLayout" Target="../slideLayouts/slideLayout120.xml"/></Relationships>
</file>

<file path=ppt/slides/_rels/slide53.xml.rels><?xml version="1.0" encoding="UTF-8" standalone="yes"?>
<Relationships xmlns="http://schemas.openxmlformats.org/package/2006/relationships"><Relationship Id="rId3" Type="http://schemas.openxmlformats.org/officeDocument/2006/relationships/image" Target="../media/image1068.png"/><Relationship Id="rId2" Type="http://schemas.openxmlformats.org/officeDocument/2006/relationships/image" Target="../media/image1067.png"/><Relationship Id="rId1" Type="http://schemas.openxmlformats.org/officeDocument/2006/relationships/slideLayout" Target="../slideLayouts/slideLayout12.xml"/><Relationship Id="rId4" Type="http://schemas.openxmlformats.org/officeDocument/2006/relationships/image" Target="../media/image1069.png"/></Relationships>
</file>

<file path=ppt/slides/_rels/slide532.xml.rels><?xml version="1.0" encoding="UTF-8" standalone="yes"?>
<Relationships xmlns="http://schemas.openxmlformats.org/package/2006/relationships"><Relationship Id="rId2" Type="http://schemas.openxmlformats.org/officeDocument/2006/relationships/slide" Target="slide505.xml"/><Relationship Id="rId1" Type="http://schemas.openxmlformats.org/officeDocument/2006/relationships/slideLayout" Target="../slideLayouts/slideLayout120.xml"/></Relationships>
</file>

<file path=ppt/slides/_rels/slide537.xml.rels><?xml version="1.0" encoding="UTF-8" standalone="yes"?>
<Relationships xmlns="http://schemas.openxmlformats.org/package/2006/relationships"><Relationship Id="rId8" Type="http://schemas.openxmlformats.org/officeDocument/2006/relationships/slide" Target="slide596.xml"/><Relationship Id="rId13" Type="http://schemas.openxmlformats.org/officeDocument/2006/relationships/slide" Target="slide624.xml"/><Relationship Id="rId18" Type="http://schemas.openxmlformats.org/officeDocument/2006/relationships/slide" Target="slide556.xml"/><Relationship Id="rId26" Type="http://schemas.openxmlformats.org/officeDocument/2006/relationships/slide" Target="slide624.xml"/><Relationship Id="rId3" Type="http://schemas.openxmlformats.org/officeDocument/2006/relationships/slide" Target="slide538.xml"/><Relationship Id="rId21" Type="http://schemas.openxmlformats.org/officeDocument/2006/relationships/slide" Target="slide596.xml"/><Relationship Id="rId7" Type="http://schemas.openxmlformats.org/officeDocument/2006/relationships/slide" Target="slide583.xml"/><Relationship Id="rId12" Type="http://schemas.openxmlformats.org/officeDocument/2006/relationships/slide" Target="slide620.xml"/><Relationship Id="rId17" Type="http://schemas.openxmlformats.org/officeDocument/2006/relationships/image" Target="../media/image1200.png"/><Relationship Id="rId25" Type="http://schemas.openxmlformats.org/officeDocument/2006/relationships/slide" Target="slide620.xml"/><Relationship Id="rId2" Type="http://schemas.openxmlformats.org/officeDocument/2006/relationships/slide" Target="slide310.xml"/><Relationship Id="rId16" Type="http://schemas.openxmlformats.org/officeDocument/2006/relationships/slide" Target="slide538.xml"/><Relationship Id="rId20" Type="http://schemas.openxmlformats.org/officeDocument/2006/relationships/slide" Target="slide583.xml"/><Relationship Id="rId1" Type="http://schemas.openxmlformats.org/officeDocument/2006/relationships/slideLayout" Target="../slideLayouts/slideLayout120.xml"/><Relationship Id="rId6" Type="http://schemas.openxmlformats.org/officeDocument/2006/relationships/slide" Target="slide568.xml"/><Relationship Id="rId11" Type="http://schemas.openxmlformats.org/officeDocument/2006/relationships/slide" Target="slide616.xml"/><Relationship Id="rId24" Type="http://schemas.openxmlformats.org/officeDocument/2006/relationships/slide" Target="slide616.xml"/><Relationship Id="rId5" Type="http://schemas.openxmlformats.org/officeDocument/2006/relationships/slide" Target="slide556.xml"/><Relationship Id="rId15" Type="http://schemas.openxmlformats.org/officeDocument/2006/relationships/slide" Target="slide636.xml"/><Relationship Id="rId23" Type="http://schemas.openxmlformats.org/officeDocument/2006/relationships/slide" Target="slide613.xml"/><Relationship Id="rId10" Type="http://schemas.openxmlformats.org/officeDocument/2006/relationships/slide" Target="slide613.xml"/><Relationship Id="rId19" Type="http://schemas.openxmlformats.org/officeDocument/2006/relationships/slide" Target="slide568.xml"/><Relationship Id="rId4" Type="http://schemas.openxmlformats.org/officeDocument/2006/relationships/slide" Target="slide545.xml"/><Relationship Id="rId9" Type="http://schemas.openxmlformats.org/officeDocument/2006/relationships/slide" Target="slide604.xml"/><Relationship Id="rId14" Type="http://schemas.openxmlformats.org/officeDocument/2006/relationships/slide" Target="slide630.xml"/><Relationship Id="rId22" Type="http://schemas.openxmlformats.org/officeDocument/2006/relationships/slide" Target="slide604.xml"/><Relationship Id="rId27" Type="http://schemas.openxmlformats.org/officeDocument/2006/relationships/slide" Target="slide630.xml"/></Relationships>
</file>

<file path=ppt/slides/_rels/slide538.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54.xml.rels><?xml version="1.0" encoding="UTF-8" standalone="yes"?>
<Relationships xmlns="http://schemas.openxmlformats.org/package/2006/relationships"><Relationship Id="rId3" Type="http://schemas.openxmlformats.org/officeDocument/2006/relationships/image" Target="../media/image1071.png"/><Relationship Id="rId2" Type="http://schemas.openxmlformats.org/officeDocument/2006/relationships/image" Target="../media/image1070.png"/><Relationship Id="rId1" Type="http://schemas.openxmlformats.org/officeDocument/2006/relationships/slideLayout" Target="../slideLayouts/slideLayout12.xml"/><Relationship Id="rId4" Type="http://schemas.openxmlformats.org/officeDocument/2006/relationships/image" Target="../media/image1072.png"/></Relationships>
</file>

<file path=ppt/slides/_rels/slide545.xml.rels><?xml version="1.0" encoding="UTF-8" standalone="yes"?>
<Relationships xmlns="http://schemas.openxmlformats.org/package/2006/relationships"><Relationship Id="rId3" Type="http://schemas.openxmlformats.org/officeDocument/2006/relationships/slide" Target="slide537.xml"/><Relationship Id="rId2" Type="http://schemas.openxmlformats.org/officeDocument/2006/relationships/image" Target="../media/image6660.png"/><Relationship Id="rId1" Type="http://schemas.openxmlformats.org/officeDocument/2006/relationships/slideLayout" Target="../slideLayouts/slideLayout120.xml"/></Relationships>
</file>

<file path=ppt/slides/_rels/slide55.xml.rels><?xml version="1.0" encoding="UTF-8" standalone="yes"?>
<Relationships xmlns="http://schemas.openxmlformats.org/package/2006/relationships"><Relationship Id="rId3" Type="http://schemas.openxmlformats.org/officeDocument/2006/relationships/image" Target="../media/image1074.png"/><Relationship Id="rId2" Type="http://schemas.openxmlformats.org/officeDocument/2006/relationships/image" Target="../media/image1073.png"/><Relationship Id="rId1" Type="http://schemas.openxmlformats.org/officeDocument/2006/relationships/slideLayout" Target="../slideLayouts/slideLayout12.xml"/><Relationship Id="rId4" Type="http://schemas.openxmlformats.org/officeDocument/2006/relationships/image" Target="../media/image1075.png"/></Relationships>
</file>

<file path=ppt/slides/_rels/slide556.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5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568.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57.xml.rels><?xml version="1.0" encoding="UTF-8" standalone="yes"?>
<Relationships xmlns="http://schemas.openxmlformats.org/package/2006/relationships"><Relationship Id="rId3" Type="http://schemas.openxmlformats.org/officeDocument/2006/relationships/image" Target="../media/image1077.png"/><Relationship Id="rId2" Type="http://schemas.openxmlformats.org/officeDocument/2006/relationships/image" Target="../media/image1076.png"/><Relationship Id="rId1" Type="http://schemas.openxmlformats.org/officeDocument/2006/relationships/slideLayout" Target="../slideLayouts/slideLayout12.xml"/><Relationship Id="rId4" Type="http://schemas.openxmlformats.org/officeDocument/2006/relationships/image" Target="../media/image1078.png"/></Relationships>
</file>

<file path=ppt/slides/_rels/slide58.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1079.png"/><Relationship Id="rId1" Type="http://schemas.openxmlformats.org/officeDocument/2006/relationships/slideLayout" Target="../slideLayouts/slideLayout12.xml"/><Relationship Id="rId4" Type="http://schemas.openxmlformats.org/officeDocument/2006/relationships/image" Target="../media/image1081.png"/></Relationships>
</file>

<file path=ppt/slides/_rels/slide583.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59.xml.rels><?xml version="1.0" encoding="UTF-8" standalone="yes"?>
<Relationships xmlns="http://schemas.openxmlformats.org/package/2006/relationships"><Relationship Id="rId3" Type="http://schemas.openxmlformats.org/officeDocument/2006/relationships/image" Target="../media/image1083.png"/><Relationship Id="rId2" Type="http://schemas.openxmlformats.org/officeDocument/2006/relationships/image" Target="../media/image1082.png"/><Relationship Id="rId1" Type="http://schemas.openxmlformats.org/officeDocument/2006/relationships/slideLayout" Target="../slideLayouts/slideLayout12.xml"/><Relationship Id="rId4" Type="http://schemas.openxmlformats.org/officeDocument/2006/relationships/image" Target="../media/image1084.png"/></Relationships>
</file>

<file path=ppt/slides/_rels/slide596.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3" Type="http://schemas.openxmlformats.org/officeDocument/2006/relationships/image" Target="../media/image943.png"/><Relationship Id="rId2" Type="http://schemas.openxmlformats.org/officeDocument/2006/relationships/image" Target="../media/image942.png"/><Relationship Id="rId1" Type="http://schemas.openxmlformats.org/officeDocument/2006/relationships/slideLayout" Target="../slideLayouts/slideLayout12.xml"/><Relationship Id="rId4" Type="http://schemas.openxmlformats.org/officeDocument/2006/relationships/image" Target="../media/image944.png"/></Relationships>
</file>

<file path=ppt/slides/_rels/slide60.xml.rels><?xml version="1.0" encoding="UTF-8" standalone="yes"?>
<Relationships xmlns="http://schemas.openxmlformats.org/package/2006/relationships"><Relationship Id="rId3" Type="http://schemas.openxmlformats.org/officeDocument/2006/relationships/image" Target="../media/image1086.png"/><Relationship Id="rId2" Type="http://schemas.openxmlformats.org/officeDocument/2006/relationships/image" Target="../media/image1085.png"/><Relationship Id="rId1" Type="http://schemas.openxmlformats.org/officeDocument/2006/relationships/slideLayout" Target="../slideLayouts/slideLayout12.xml"/><Relationship Id="rId4" Type="http://schemas.openxmlformats.org/officeDocument/2006/relationships/image" Target="../media/image1087.png"/></Relationships>
</file>

<file path=ppt/slides/_rels/slide600.xml.rels><?xml version="1.0" encoding="UTF-8" standalone="yes"?>
<Relationships xmlns="http://schemas.openxmlformats.org/package/2006/relationships"><Relationship Id="rId8" Type="http://schemas.openxmlformats.org/officeDocument/2006/relationships/slide" Target="slide119.xml"/><Relationship Id="rId13" Type="http://schemas.openxmlformats.org/officeDocument/2006/relationships/slide" Target="slide104.xml"/><Relationship Id="rId3" Type="http://schemas.openxmlformats.org/officeDocument/2006/relationships/slide" Target="slide610.xml"/><Relationship Id="rId7" Type="http://schemas.openxmlformats.org/officeDocument/2006/relationships/slide" Target="slide114.xml"/><Relationship Id="rId12" Type="http://schemas.openxmlformats.org/officeDocument/2006/relationships/slide" Target="slide940.xml"/><Relationship Id="rId2" Type="http://schemas.openxmlformats.org/officeDocument/2006/relationships/slide" Target="slide310.xml"/><Relationship Id="rId16" Type="http://schemas.openxmlformats.org/officeDocument/2006/relationships/slide" Target="slide138.xml"/><Relationship Id="rId1" Type="http://schemas.openxmlformats.org/officeDocument/2006/relationships/slideLayout" Target="../slideLayouts/slideLayout120.xml"/><Relationship Id="rId6" Type="http://schemas.openxmlformats.org/officeDocument/2006/relationships/slide" Target="slide104.xml"/><Relationship Id="rId11" Type="http://schemas.openxmlformats.org/officeDocument/2006/relationships/slide" Target="slide690.xml"/><Relationship Id="rId5" Type="http://schemas.openxmlformats.org/officeDocument/2006/relationships/slide" Target="slide940.xml"/><Relationship Id="rId15" Type="http://schemas.openxmlformats.org/officeDocument/2006/relationships/slide" Target="slide119.xml"/><Relationship Id="rId10" Type="http://schemas.openxmlformats.org/officeDocument/2006/relationships/slide" Target="slide610.xml"/><Relationship Id="rId4" Type="http://schemas.openxmlformats.org/officeDocument/2006/relationships/slide" Target="slide690.xml"/><Relationship Id="rId9" Type="http://schemas.openxmlformats.org/officeDocument/2006/relationships/slide" Target="slide138.xml"/><Relationship Id="rId14" Type="http://schemas.openxmlformats.org/officeDocument/2006/relationships/image" Target="../media/image1558.png"/></Relationships>
</file>

<file path=ppt/slides/_rels/slide604.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1.xml.rels><?xml version="1.0" encoding="UTF-8" standalone="yes"?>
<Relationships xmlns="http://schemas.openxmlformats.org/package/2006/relationships"><Relationship Id="rId3" Type="http://schemas.openxmlformats.org/officeDocument/2006/relationships/image" Target="../media/image1089.png"/><Relationship Id="rId2" Type="http://schemas.openxmlformats.org/officeDocument/2006/relationships/image" Target="../media/image1088.png"/><Relationship Id="rId1" Type="http://schemas.openxmlformats.org/officeDocument/2006/relationships/slideLayout" Target="../slideLayouts/slideLayout12.xml"/><Relationship Id="rId4" Type="http://schemas.openxmlformats.org/officeDocument/2006/relationships/image" Target="../media/image1090.png"/></Relationships>
</file>

<file path=ppt/slides/_rels/slide610.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613.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16.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2.xml.rels><?xml version="1.0" encoding="UTF-8" standalone="yes"?>
<Relationships xmlns="http://schemas.openxmlformats.org/package/2006/relationships"><Relationship Id="rId3" Type="http://schemas.openxmlformats.org/officeDocument/2006/relationships/image" Target="../media/image1092.png"/><Relationship Id="rId2" Type="http://schemas.openxmlformats.org/officeDocument/2006/relationships/image" Target="../media/image1091.png"/><Relationship Id="rId1" Type="http://schemas.openxmlformats.org/officeDocument/2006/relationships/slideLayout" Target="../slideLayouts/slideLayout12.xml"/><Relationship Id="rId4" Type="http://schemas.openxmlformats.org/officeDocument/2006/relationships/image" Target="../media/image1093.png"/></Relationships>
</file>

<file path=ppt/slides/_rels/slide620.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24.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3.xml.rels><?xml version="1.0" encoding="UTF-8" standalone="yes"?>
<Relationships xmlns="http://schemas.openxmlformats.org/package/2006/relationships"><Relationship Id="rId3" Type="http://schemas.openxmlformats.org/officeDocument/2006/relationships/image" Target="../media/image1095.png"/><Relationship Id="rId2" Type="http://schemas.openxmlformats.org/officeDocument/2006/relationships/image" Target="../media/image1094.png"/><Relationship Id="rId1" Type="http://schemas.openxmlformats.org/officeDocument/2006/relationships/slideLayout" Target="../slideLayouts/slideLayout12.xml"/><Relationship Id="rId4" Type="http://schemas.openxmlformats.org/officeDocument/2006/relationships/image" Target="../media/image1096.png"/></Relationships>
</file>

<file path=ppt/slides/_rels/slide630.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36.xml.rels><?xml version="1.0" encoding="UTF-8" standalone="yes"?>
<Relationships xmlns="http://schemas.openxmlformats.org/package/2006/relationships"><Relationship Id="rId2" Type="http://schemas.openxmlformats.org/officeDocument/2006/relationships/slide" Target="slide537.xml"/><Relationship Id="rId1" Type="http://schemas.openxmlformats.org/officeDocument/2006/relationships/slideLayout" Target="../slideLayouts/slideLayout120.xml"/></Relationships>
</file>

<file path=ppt/slides/_rels/slide639.xml.rels><?xml version="1.0" encoding="UTF-8" standalone="yes"?>
<Relationships xmlns="http://schemas.openxmlformats.org/package/2006/relationships"><Relationship Id="rId3" Type="http://schemas.openxmlformats.org/officeDocument/2006/relationships/slide" Target="slide640.xml"/><Relationship Id="rId2" Type="http://schemas.openxmlformats.org/officeDocument/2006/relationships/slide" Target="slide310.xml"/><Relationship Id="rId1" Type="http://schemas.openxmlformats.org/officeDocument/2006/relationships/slideLayout" Target="../slideLayouts/slideLayout120.xml"/><Relationship Id="rId6" Type="http://schemas.openxmlformats.org/officeDocument/2006/relationships/slide" Target="slide658.xml"/><Relationship Id="rId5" Type="http://schemas.openxmlformats.org/officeDocument/2006/relationships/slide" Target="slide653.xml"/><Relationship Id="rId4" Type="http://schemas.openxmlformats.org/officeDocument/2006/relationships/slide" Target="slide644.xml"/></Relationships>
</file>

<file path=ppt/slides/_rels/slide64.xml.rels><?xml version="1.0" encoding="UTF-8" standalone="yes"?>
<Relationships xmlns="http://schemas.openxmlformats.org/package/2006/relationships"><Relationship Id="rId3" Type="http://schemas.openxmlformats.org/officeDocument/2006/relationships/image" Target="../media/image1098.png"/><Relationship Id="rId2" Type="http://schemas.openxmlformats.org/officeDocument/2006/relationships/image" Target="../media/image1097.png"/><Relationship Id="rId1" Type="http://schemas.openxmlformats.org/officeDocument/2006/relationships/slideLayout" Target="../slideLayouts/slideLayout12.xml"/><Relationship Id="rId4" Type="http://schemas.openxmlformats.org/officeDocument/2006/relationships/image" Target="../media/image1099.png"/></Relationships>
</file>

<file path=ppt/slides/_rels/slide640.xml.rels><?xml version="1.0" encoding="UTF-8" standalone="yes"?>
<Relationships xmlns="http://schemas.openxmlformats.org/package/2006/relationships"><Relationship Id="rId2" Type="http://schemas.openxmlformats.org/officeDocument/2006/relationships/slide" Target="slide639.xml"/><Relationship Id="rId1" Type="http://schemas.openxmlformats.org/officeDocument/2006/relationships/slideLayout" Target="../slideLayouts/slideLayout120.xml"/></Relationships>
</file>

<file path=ppt/slides/_rels/slide644.xml.rels><?xml version="1.0" encoding="UTF-8" standalone="yes"?>
<Relationships xmlns="http://schemas.openxmlformats.org/package/2006/relationships"><Relationship Id="rId2" Type="http://schemas.openxmlformats.org/officeDocument/2006/relationships/slide" Target="slide639.xml"/><Relationship Id="rId1" Type="http://schemas.openxmlformats.org/officeDocument/2006/relationships/slideLayout" Target="../slideLayouts/slideLayout120.xml"/></Relationships>
</file>

<file path=ppt/slides/_rels/slide65.xml.rels><?xml version="1.0" encoding="UTF-8" standalone="yes"?>
<Relationships xmlns="http://schemas.openxmlformats.org/package/2006/relationships"><Relationship Id="rId3" Type="http://schemas.openxmlformats.org/officeDocument/2006/relationships/image" Target="../media/image1101.png"/><Relationship Id="rId2" Type="http://schemas.openxmlformats.org/officeDocument/2006/relationships/image" Target="../media/image1100.png"/><Relationship Id="rId1" Type="http://schemas.openxmlformats.org/officeDocument/2006/relationships/slideLayout" Target="../slideLayouts/slideLayout12.xml"/><Relationship Id="rId4" Type="http://schemas.openxmlformats.org/officeDocument/2006/relationships/image" Target="../media/image1102.png"/></Relationships>
</file>

<file path=ppt/slides/_rels/slide653.xml.rels><?xml version="1.0" encoding="UTF-8" standalone="yes"?>
<Relationships xmlns="http://schemas.openxmlformats.org/package/2006/relationships"><Relationship Id="rId2" Type="http://schemas.openxmlformats.org/officeDocument/2006/relationships/slide" Target="slide639.xml"/><Relationship Id="rId1" Type="http://schemas.openxmlformats.org/officeDocument/2006/relationships/slideLayout" Target="../slideLayouts/slideLayout120.xml"/></Relationships>
</file>

<file path=ppt/slides/_rels/slide658.xml.rels><?xml version="1.0" encoding="UTF-8" standalone="yes"?>
<Relationships xmlns="http://schemas.openxmlformats.org/package/2006/relationships"><Relationship Id="rId2" Type="http://schemas.openxmlformats.org/officeDocument/2006/relationships/slide" Target="slide639.xml"/><Relationship Id="rId1" Type="http://schemas.openxmlformats.org/officeDocument/2006/relationships/slideLayout" Target="../slideLayouts/slideLayout120.xml"/></Relationships>
</file>

<file path=ppt/slides/_rels/slide66.xml.rels><?xml version="1.0" encoding="UTF-8" standalone="yes"?>
<Relationships xmlns="http://schemas.openxmlformats.org/package/2006/relationships"><Relationship Id="rId3" Type="http://schemas.openxmlformats.org/officeDocument/2006/relationships/image" Target="../media/image1104.png"/><Relationship Id="rId2" Type="http://schemas.openxmlformats.org/officeDocument/2006/relationships/image" Target="../media/image1103.png"/><Relationship Id="rId1" Type="http://schemas.openxmlformats.org/officeDocument/2006/relationships/slideLayout" Target="../slideLayouts/slideLayout12.xml"/><Relationship Id="rId4" Type="http://schemas.openxmlformats.org/officeDocument/2006/relationships/image" Target="../media/image1105.png"/></Relationships>
</file>

<file path=ppt/slides/_rels/slide67.xml.rels><?xml version="1.0" encoding="UTF-8" standalone="yes"?>
<Relationships xmlns="http://schemas.openxmlformats.org/package/2006/relationships"><Relationship Id="rId3" Type="http://schemas.openxmlformats.org/officeDocument/2006/relationships/image" Target="../media/image1107.png"/><Relationship Id="rId2" Type="http://schemas.openxmlformats.org/officeDocument/2006/relationships/image" Target="../media/image1106.png"/><Relationship Id="rId1" Type="http://schemas.openxmlformats.org/officeDocument/2006/relationships/slideLayout" Target="../slideLayouts/slideLayout12.xml"/><Relationship Id="rId4" Type="http://schemas.openxmlformats.org/officeDocument/2006/relationships/image" Target="../media/image1108.png"/></Relationships>
</file>

<file path=ppt/slides/_rels/slide68.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1109.png"/><Relationship Id="rId1" Type="http://schemas.openxmlformats.org/officeDocument/2006/relationships/slideLayout" Target="../slideLayouts/slideLayout12.xml"/><Relationship Id="rId4" Type="http://schemas.openxmlformats.org/officeDocument/2006/relationships/image" Target="../media/image1111.png"/></Relationships>
</file>

<file path=ppt/slides/_rels/slide69.xml.rels><?xml version="1.0" encoding="UTF-8" standalone="yes"?>
<Relationships xmlns="http://schemas.openxmlformats.org/package/2006/relationships"><Relationship Id="rId3" Type="http://schemas.openxmlformats.org/officeDocument/2006/relationships/image" Target="../media/image1113.png"/><Relationship Id="rId2" Type="http://schemas.openxmlformats.org/officeDocument/2006/relationships/image" Target="../media/image1112.png"/><Relationship Id="rId1" Type="http://schemas.openxmlformats.org/officeDocument/2006/relationships/slideLayout" Target="../slideLayouts/slideLayout12.xml"/><Relationship Id="rId4" Type="http://schemas.openxmlformats.org/officeDocument/2006/relationships/image" Target="../media/image1114.png"/></Relationships>
</file>

<file path=ppt/slides/_rels/slide690.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3" Type="http://schemas.openxmlformats.org/officeDocument/2006/relationships/image" Target="../media/image946.png"/><Relationship Id="rId2" Type="http://schemas.openxmlformats.org/officeDocument/2006/relationships/image" Target="../media/image945.png"/><Relationship Id="rId1" Type="http://schemas.openxmlformats.org/officeDocument/2006/relationships/slideLayout" Target="../slideLayouts/slideLayout12.xml"/><Relationship Id="rId4" Type="http://schemas.openxmlformats.org/officeDocument/2006/relationships/image" Target="../media/image947.png"/></Relationships>
</file>

<file path=ppt/slides/_rels/slide70.xml.rels><?xml version="1.0" encoding="UTF-8" standalone="yes"?>
<Relationships xmlns="http://schemas.openxmlformats.org/package/2006/relationships"><Relationship Id="rId3" Type="http://schemas.openxmlformats.org/officeDocument/2006/relationships/image" Target="../media/image1116.png"/><Relationship Id="rId2" Type="http://schemas.openxmlformats.org/officeDocument/2006/relationships/image" Target="../media/image1115.png"/><Relationship Id="rId1" Type="http://schemas.openxmlformats.org/officeDocument/2006/relationships/slideLayout" Target="../slideLayouts/slideLayout12.xml"/><Relationship Id="rId4" Type="http://schemas.openxmlformats.org/officeDocument/2006/relationships/image" Target="../media/image1117.png"/></Relationships>
</file>

<file path=ppt/slides/_rels/slide71.xml.rels><?xml version="1.0" encoding="UTF-8" standalone="yes"?>
<Relationships xmlns="http://schemas.openxmlformats.org/package/2006/relationships"><Relationship Id="rId3" Type="http://schemas.openxmlformats.org/officeDocument/2006/relationships/image" Target="../media/image1119.png"/><Relationship Id="rId2" Type="http://schemas.openxmlformats.org/officeDocument/2006/relationships/image" Target="../media/image1118.png"/><Relationship Id="rId1" Type="http://schemas.openxmlformats.org/officeDocument/2006/relationships/slideLayout" Target="../slideLayouts/slideLayout12.xml"/><Relationship Id="rId4" Type="http://schemas.openxmlformats.org/officeDocument/2006/relationships/image" Target="../media/image1120.png"/></Relationships>
</file>

<file path=ppt/slides/_rels/slide72.xml.rels><?xml version="1.0" encoding="UTF-8" standalone="yes"?>
<Relationships xmlns="http://schemas.openxmlformats.org/package/2006/relationships"><Relationship Id="rId3" Type="http://schemas.openxmlformats.org/officeDocument/2006/relationships/image" Target="../media/image1122.png"/><Relationship Id="rId2" Type="http://schemas.openxmlformats.org/officeDocument/2006/relationships/image" Target="../media/image1121.png"/><Relationship Id="rId1" Type="http://schemas.openxmlformats.org/officeDocument/2006/relationships/slideLayout" Target="../slideLayouts/slideLayout12.xml"/><Relationship Id="rId4" Type="http://schemas.openxmlformats.org/officeDocument/2006/relationships/image" Target="../media/image1123.png"/></Relationships>
</file>

<file path=ppt/slides/_rels/slide7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125.png"/><Relationship Id="rId2" Type="http://schemas.openxmlformats.org/officeDocument/2006/relationships/image" Target="../media/image1124.png"/><Relationship Id="rId1" Type="http://schemas.openxmlformats.org/officeDocument/2006/relationships/slideLayout" Target="../slideLayouts/slideLayout12.xml"/><Relationship Id="rId4" Type="http://schemas.openxmlformats.org/officeDocument/2006/relationships/image" Target="../media/image1126.png"/></Relationships>
</file>

<file path=ppt/slides/_rels/slide75.xml.rels><?xml version="1.0" encoding="UTF-8" standalone="yes"?>
<Relationships xmlns="http://schemas.openxmlformats.org/package/2006/relationships"><Relationship Id="rId3" Type="http://schemas.openxmlformats.org/officeDocument/2006/relationships/image" Target="../media/image1128.png"/><Relationship Id="rId2" Type="http://schemas.openxmlformats.org/officeDocument/2006/relationships/image" Target="../media/image1127.png"/><Relationship Id="rId1" Type="http://schemas.openxmlformats.org/officeDocument/2006/relationships/slideLayout" Target="../slideLayouts/slideLayout12.xml"/><Relationship Id="rId4" Type="http://schemas.openxmlformats.org/officeDocument/2006/relationships/image" Target="../media/image902.png"/></Relationships>
</file>

<file path=ppt/slides/_rels/slide76.xml.rels><?xml version="1.0" encoding="UTF-8" standalone="yes"?>
<Relationships xmlns="http://schemas.openxmlformats.org/package/2006/relationships"><Relationship Id="rId3" Type="http://schemas.openxmlformats.org/officeDocument/2006/relationships/image" Target="../media/image1131.png"/><Relationship Id="rId2" Type="http://schemas.openxmlformats.org/officeDocument/2006/relationships/image" Target="../media/image1130.png"/><Relationship Id="rId1" Type="http://schemas.openxmlformats.org/officeDocument/2006/relationships/slideLayout" Target="../slideLayouts/slideLayout12.xml"/><Relationship Id="rId4" Type="http://schemas.openxmlformats.org/officeDocument/2006/relationships/image" Target="../media/image1132.png"/></Relationships>
</file>

<file path=ppt/slides/_rels/slide7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134.png"/><Relationship Id="rId2" Type="http://schemas.openxmlformats.org/officeDocument/2006/relationships/image" Target="../media/image1133.png"/><Relationship Id="rId1" Type="http://schemas.openxmlformats.org/officeDocument/2006/relationships/slideLayout" Target="../slideLayouts/slideLayout12.xml"/><Relationship Id="rId4" Type="http://schemas.openxmlformats.org/officeDocument/2006/relationships/image" Target="../media/image1135.png"/></Relationships>
</file>

<file path=ppt/slides/_rels/slide79.xml.rels><?xml version="1.0" encoding="UTF-8" standalone="yes"?>
<Relationships xmlns="http://schemas.openxmlformats.org/package/2006/relationships"><Relationship Id="rId3" Type="http://schemas.openxmlformats.org/officeDocument/2006/relationships/image" Target="../media/image1137.png"/><Relationship Id="rId2" Type="http://schemas.openxmlformats.org/officeDocument/2006/relationships/image" Target="../media/image1136.png"/><Relationship Id="rId1" Type="http://schemas.openxmlformats.org/officeDocument/2006/relationships/slideLayout" Target="../slideLayouts/slideLayout12.xml"/><Relationship Id="rId4" Type="http://schemas.openxmlformats.org/officeDocument/2006/relationships/image" Target="../media/image1138.png"/></Relationships>
</file>

<file path=ppt/slides/_rels/slide8.xml.rels><?xml version="1.0" encoding="UTF-8" standalone="yes"?>
<Relationships xmlns="http://schemas.openxmlformats.org/package/2006/relationships"><Relationship Id="rId3" Type="http://schemas.openxmlformats.org/officeDocument/2006/relationships/image" Target="../media/image949.png"/><Relationship Id="rId2" Type="http://schemas.openxmlformats.org/officeDocument/2006/relationships/image" Target="../media/image948.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140.png"/><Relationship Id="rId2" Type="http://schemas.openxmlformats.org/officeDocument/2006/relationships/image" Target="../media/image1139.png"/><Relationship Id="rId1" Type="http://schemas.openxmlformats.org/officeDocument/2006/relationships/slideLayout" Target="../slideLayouts/slideLayout12.xml"/><Relationship Id="rId4" Type="http://schemas.openxmlformats.org/officeDocument/2006/relationships/image" Target="../media/image1141.png"/></Relationships>
</file>

<file path=ppt/slides/_rels/slide81.xml.rels><?xml version="1.0" encoding="UTF-8" standalone="yes"?>
<Relationships xmlns="http://schemas.openxmlformats.org/package/2006/relationships"><Relationship Id="rId3" Type="http://schemas.openxmlformats.org/officeDocument/2006/relationships/image" Target="../media/image1143.png"/><Relationship Id="rId2" Type="http://schemas.openxmlformats.org/officeDocument/2006/relationships/image" Target="../media/image1142.png"/><Relationship Id="rId1" Type="http://schemas.openxmlformats.org/officeDocument/2006/relationships/slideLayout" Target="../slideLayouts/slideLayout12.xml"/><Relationship Id="rId4" Type="http://schemas.openxmlformats.org/officeDocument/2006/relationships/image" Target="../media/image1144.png"/></Relationships>
</file>

<file path=ppt/slides/_rels/slide82.xml.rels><?xml version="1.0" encoding="UTF-8" standalone="yes"?>
<Relationships xmlns="http://schemas.openxmlformats.org/package/2006/relationships"><Relationship Id="rId3" Type="http://schemas.openxmlformats.org/officeDocument/2006/relationships/image" Target="../media/image1146.png"/><Relationship Id="rId2" Type="http://schemas.openxmlformats.org/officeDocument/2006/relationships/image" Target="../media/image1145.png"/><Relationship Id="rId1" Type="http://schemas.openxmlformats.org/officeDocument/2006/relationships/slideLayout" Target="../slideLayouts/slideLayout12.xml"/><Relationship Id="rId4" Type="http://schemas.openxmlformats.org/officeDocument/2006/relationships/image" Target="../media/image1147.png"/></Relationships>
</file>

<file path=ppt/slides/_rels/slide83.xml.rels><?xml version="1.0" encoding="UTF-8" standalone="yes"?>
<Relationships xmlns="http://schemas.openxmlformats.org/package/2006/relationships"><Relationship Id="rId3" Type="http://schemas.openxmlformats.org/officeDocument/2006/relationships/image" Target="../media/image1149.png"/><Relationship Id="rId2" Type="http://schemas.openxmlformats.org/officeDocument/2006/relationships/image" Target="../media/image1148.png"/><Relationship Id="rId1" Type="http://schemas.openxmlformats.org/officeDocument/2006/relationships/slideLayout" Target="../slideLayouts/slideLayout12.xml"/><Relationship Id="rId4" Type="http://schemas.openxmlformats.org/officeDocument/2006/relationships/image" Target="../media/image1150.png"/></Relationships>
</file>

<file path=ppt/slides/_rels/slide84.xml.rels><?xml version="1.0" encoding="UTF-8" standalone="yes"?>
<Relationships xmlns="http://schemas.openxmlformats.org/package/2006/relationships"><Relationship Id="rId3" Type="http://schemas.openxmlformats.org/officeDocument/2006/relationships/image" Target="../media/image1152.png"/><Relationship Id="rId2" Type="http://schemas.openxmlformats.org/officeDocument/2006/relationships/image" Target="../media/image1151.png"/><Relationship Id="rId1" Type="http://schemas.openxmlformats.org/officeDocument/2006/relationships/slideLayout" Target="../slideLayouts/slideLayout12.xml"/><Relationship Id="rId4" Type="http://schemas.openxmlformats.org/officeDocument/2006/relationships/image" Target="../media/image1153.png"/></Relationships>
</file>

<file path=ppt/slides/_rels/slide85.xml.rels><?xml version="1.0" encoding="UTF-8" standalone="yes"?>
<Relationships xmlns="http://schemas.openxmlformats.org/package/2006/relationships"><Relationship Id="rId3" Type="http://schemas.openxmlformats.org/officeDocument/2006/relationships/image" Target="../media/image1155.png"/><Relationship Id="rId2" Type="http://schemas.openxmlformats.org/officeDocument/2006/relationships/image" Target="../media/image1154.png"/><Relationship Id="rId1" Type="http://schemas.openxmlformats.org/officeDocument/2006/relationships/slideLayout" Target="../slideLayouts/slideLayout12.xml"/><Relationship Id="rId4" Type="http://schemas.openxmlformats.org/officeDocument/2006/relationships/image" Target="../media/image1156.png"/></Relationships>
</file>

<file path=ppt/slides/_rels/slide86.xml.rels><?xml version="1.0" encoding="UTF-8" standalone="yes"?>
<Relationships xmlns="http://schemas.openxmlformats.org/package/2006/relationships"><Relationship Id="rId3" Type="http://schemas.openxmlformats.org/officeDocument/2006/relationships/image" Target="../media/image1158.png"/><Relationship Id="rId2" Type="http://schemas.openxmlformats.org/officeDocument/2006/relationships/image" Target="../media/image1157.png"/><Relationship Id="rId1" Type="http://schemas.openxmlformats.org/officeDocument/2006/relationships/slideLayout" Target="../slideLayouts/slideLayout12.xml"/><Relationship Id="rId4" Type="http://schemas.openxmlformats.org/officeDocument/2006/relationships/image" Target="../media/image1159.png"/></Relationships>
</file>

<file path=ppt/slides/_rels/slide87.xml.rels><?xml version="1.0" encoding="UTF-8" standalone="yes"?>
<Relationships xmlns="http://schemas.openxmlformats.org/package/2006/relationships"><Relationship Id="rId3" Type="http://schemas.openxmlformats.org/officeDocument/2006/relationships/image" Target="../media/image1161.png"/><Relationship Id="rId2" Type="http://schemas.openxmlformats.org/officeDocument/2006/relationships/image" Target="../media/image1160.png"/><Relationship Id="rId1" Type="http://schemas.openxmlformats.org/officeDocument/2006/relationships/slideLayout" Target="../slideLayouts/slideLayout12.xml"/><Relationship Id="rId4" Type="http://schemas.openxmlformats.org/officeDocument/2006/relationships/image" Target="../media/image1162.png"/></Relationships>
</file>

<file path=ppt/slides/_rels/slide88.xml.rels><?xml version="1.0" encoding="UTF-8" standalone="yes"?>
<Relationships xmlns="http://schemas.openxmlformats.org/package/2006/relationships"><Relationship Id="rId3" Type="http://schemas.openxmlformats.org/officeDocument/2006/relationships/image" Target="../media/image923.png"/><Relationship Id="rId2" Type="http://schemas.openxmlformats.org/officeDocument/2006/relationships/image" Target="../media/image903.png"/><Relationship Id="rId1" Type="http://schemas.openxmlformats.org/officeDocument/2006/relationships/slideLayout" Target="../slideLayouts/slideLayout12.xml"/><Relationship Id="rId4" Type="http://schemas.openxmlformats.org/officeDocument/2006/relationships/image" Target="../media/image927.png"/></Relationships>
</file>

<file path=ppt/slides/_rels/slide89.xml.rels><?xml version="1.0" encoding="UTF-8" standalone="yes"?>
<Relationships xmlns="http://schemas.openxmlformats.org/package/2006/relationships"><Relationship Id="rId3" Type="http://schemas.openxmlformats.org/officeDocument/2006/relationships/image" Target="../media/image929.png"/><Relationship Id="rId2" Type="http://schemas.openxmlformats.org/officeDocument/2006/relationships/image" Target="../media/image928.png"/><Relationship Id="rId1" Type="http://schemas.openxmlformats.org/officeDocument/2006/relationships/slideLayout" Target="../slideLayouts/slideLayout12.xml"/><Relationship Id="rId4" Type="http://schemas.openxmlformats.org/officeDocument/2006/relationships/image" Target="../media/image930.png"/></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164.png"/><Relationship Id="rId2" Type="http://schemas.openxmlformats.org/officeDocument/2006/relationships/image" Target="../media/image1163.png"/><Relationship Id="rId1" Type="http://schemas.openxmlformats.org/officeDocument/2006/relationships/slideLayout" Target="../slideLayouts/slideLayout12.xml"/><Relationship Id="rId4" Type="http://schemas.openxmlformats.org/officeDocument/2006/relationships/image" Target="../media/image1165.png"/></Relationships>
</file>

<file path=ppt/slides/_rels/slide92.xml.rels><?xml version="1.0" encoding="UTF-8" standalone="yes"?>
<Relationships xmlns="http://schemas.openxmlformats.org/package/2006/relationships"><Relationship Id="rId3" Type="http://schemas.openxmlformats.org/officeDocument/2006/relationships/image" Target="../media/image1167.png"/><Relationship Id="rId2" Type="http://schemas.openxmlformats.org/officeDocument/2006/relationships/image" Target="../media/image1166.png"/><Relationship Id="rId1" Type="http://schemas.openxmlformats.org/officeDocument/2006/relationships/slideLayout" Target="../slideLayouts/slideLayout12.xml"/><Relationship Id="rId4" Type="http://schemas.openxmlformats.org/officeDocument/2006/relationships/image" Target="../media/image1168.png"/></Relationships>
</file>

<file path=ppt/slides/_rels/slide93.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image" Target="../media/image1169.png"/><Relationship Id="rId1" Type="http://schemas.openxmlformats.org/officeDocument/2006/relationships/slideLayout" Target="../slideLayouts/slideLayout12.xml"/><Relationship Id="rId4" Type="http://schemas.openxmlformats.org/officeDocument/2006/relationships/image" Target="../media/image1171.png"/></Relationships>
</file>

<file path=ppt/slides/_rels/slide94.xml.rels><?xml version="1.0" encoding="UTF-8" standalone="yes"?>
<Relationships xmlns="http://schemas.openxmlformats.org/package/2006/relationships"><Relationship Id="rId3" Type="http://schemas.openxmlformats.org/officeDocument/2006/relationships/image" Target="../media/image1173.png"/><Relationship Id="rId2" Type="http://schemas.openxmlformats.org/officeDocument/2006/relationships/image" Target="../media/image1172.png"/><Relationship Id="rId1" Type="http://schemas.openxmlformats.org/officeDocument/2006/relationships/slideLayout" Target="../slideLayouts/slideLayout12.xml"/><Relationship Id="rId4" Type="http://schemas.openxmlformats.org/officeDocument/2006/relationships/image" Target="../media/image1174.png"/></Relationships>
</file>

<file path=ppt/slides/_rels/slide940.xml.rels><?xml version="1.0" encoding="UTF-8" standalone="yes"?>
<Relationships xmlns="http://schemas.openxmlformats.org/package/2006/relationships"><Relationship Id="rId2" Type="http://schemas.openxmlformats.org/officeDocument/2006/relationships/slide" Target="slide600.xml"/><Relationship Id="rId1" Type="http://schemas.openxmlformats.org/officeDocument/2006/relationships/slideLayout" Target="../slideLayouts/slideLayout120.xml"/></Relationships>
</file>

<file path=ppt/slides/_rels/slide95.xml.rels><?xml version="1.0" encoding="UTF-8" standalone="yes"?>
<Relationships xmlns="http://schemas.openxmlformats.org/package/2006/relationships"><Relationship Id="rId3" Type="http://schemas.openxmlformats.org/officeDocument/2006/relationships/image" Target="../media/image1176.png"/><Relationship Id="rId2" Type="http://schemas.openxmlformats.org/officeDocument/2006/relationships/image" Target="../media/image1175.png"/><Relationship Id="rId1" Type="http://schemas.openxmlformats.org/officeDocument/2006/relationships/slideLayout" Target="../slideLayouts/slideLayout12.xml"/><Relationship Id="rId4" Type="http://schemas.openxmlformats.org/officeDocument/2006/relationships/image" Target="../media/image1177.png"/></Relationships>
</file>

<file path=ppt/slides/_rels/slide9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931.pn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1179.pn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181.png"/><Relationship Id="rId2" Type="http://schemas.openxmlformats.org/officeDocument/2006/relationships/image" Target="../media/image1180.png"/><Relationship Id="rId1" Type="http://schemas.openxmlformats.org/officeDocument/2006/relationships/slideLayout" Target="../slideLayouts/slideLayout12.xml"/><Relationship Id="rId4" Type="http://schemas.openxmlformats.org/officeDocument/2006/relationships/image" Target="../media/image11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9) Differentiation</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767099185"/>
                  </p:ext>
                </p:extLst>
              </p:nvPr>
            </p:nvGraphicFramePr>
            <p:xfrm>
              <a:off x="-1" y="737040"/>
              <a:ext cx="9143999" cy="36576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9.1) Differentiating </a:t>
                          </a:r>
                          <a14:m>
                            <m:oMath xmlns:m="http://schemas.openxmlformats.org/officeDocument/2006/math">
                              <m:func>
                                <m:funcPr>
                                  <m:ctrlPr>
                                    <a:rPr lang="en-GB" b="0" i="1" smtClean="0">
                                      <a:latin typeface="Cambria Math" panose="02040503050406030204" pitchFamily="18" charset="0"/>
                                      <a:hlinkClick r:id="rId2" action="ppaction://hlinksldjump"/>
                                    </a:rPr>
                                  </m:ctrlPr>
                                </m:funcPr>
                                <m:fName>
                                  <m:r>
                                    <m:rPr>
                                      <m:sty m:val="p"/>
                                    </m:rPr>
                                    <a:rPr lang="en-GB" b="0" i="0" smtClean="0">
                                      <a:latin typeface="Cambria Math" panose="02040503050406030204" pitchFamily="18" charset="0"/>
                                      <a:hlinkClick r:id="rId2" action="ppaction://hlinksldjump"/>
                                    </a:rPr>
                                    <m:t>sin</m:t>
                                  </m:r>
                                </m:fName>
                                <m:e>
                                  <m:r>
                                    <a:rPr lang="en-GB" b="0" i="1" smtClean="0">
                                      <a:latin typeface="Cambria Math" panose="02040503050406030204" pitchFamily="18" charset="0"/>
                                      <a:hlinkClick r:id="rId2" action="ppaction://hlinksldjump"/>
                                    </a:rPr>
                                    <m:t>𝑥</m:t>
                                  </m:r>
                                </m:e>
                              </m:func>
                            </m:oMath>
                          </a14:m>
                          <a:r>
                            <a:rPr lang="en-GB" dirty="0">
                              <a:latin typeface="Candara" panose="020E0502030303020204" pitchFamily="34" charset="0"/>
                              <a:hlinkClick r:id="rId2" action="ppaction://hlinksldjump"/>
                            </a:rPr>
                            <a:t> and </a:t>
                          </a:r>
                          <a14:m>
                            <m:oMath xmlns:m="http://schemas.openxmlformats.org/officeDocument/2006/math">
                              <m:func>
                                <m:funcPr>
                                  <m:ctrlPr>
                                    <a:rPr lang="en-GB" b="0" i="1" smtClean="0">
                                      <a:latin typeface="Cambria Math" panose="02040503050406030204" pitchFamily="18" charset="0"/>
                                      <a:hlinkClick r:id="rId2" action="ppaction://hlinksldjump"/>
                                    </a:rPr>
                                  </m:ctrlPr>
                                </m:funcPr>
                                <m:fName>
                                  <m:r>
                                    <m:rPr>
                                      <m:sty m:val="p"/>
                                    </m:rPr>
                                    <a:rPr lang="en-GB" b="0" i="0" smtClean="0">
                                      <a:latin typeface="Cambria Math" panose="02040503050406030204" pitchFamily="18" charset="0"/>
                                      <a:hlinkClick r:id="rId2" action="ppaction://hlinksldjump"/>
                                    </a:rPr>
                                    <m:t>cos</m:t>
                                  </m:r>
                                </m:fName>
                                <m:e>
                                  <m:r>
                                    <a:rPr lang="en-GB" b="0" i="1" smtClean="0">
                                      <a:latin typeface="Cambria Math" panose="02040503050406030204" pitchFamily="18" charset="0"/>
                                      <a:hlinkClick r:id="rId2" action="ppaction://hlinksldjump"/>
                                    </a:rPr>
                                    <m:t>𝑥</m:t>
                                  </m:r>
                                </m:e>
                              </m:func>
                            </m:oMath>
                          </a14:m>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9.2) Differentiating exponentials and logarithms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9.3) The chain rule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5" action="ppaction://hlinksldjump"/>
                            </a:rPr>
                            <a:t>9.4) The product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6" action="ppaction://hlinksldjump"/>
                            </a:rPr>
                            <a:t>9.5) The quotient rule</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r h="299455">
                    <a:tc>
                      <a:txBody>
                        <a:bodyPr/>
                        <a:lstStyle/>
                        <a:p>
                          <a:r>
                            <a:rPr lang="en-GB" dirty="0">
                              <a:latin typeface="Candara" panose="020E0502030303020204" pitchFamily="34" charset="0"/>
                              <a:hlinkClick r:id="rId7" action="ppaction://hlinksldjump"/>
                            </a:rPr>
                            <a:t>9.6) Differentiating trigonometric functions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299455">
                    <a:tc>
                      <a:txBody>
                        <a:bodyPr/>
                        <a:lstStyle/>
                        <a:p>
                          <a:r>
                            <a:rPr lang="en-GB" dirty="0">
                              <a:latin typeface="Candara" panose="020E0502030303020204" pitchFamily="34" charset="0"/>
                              <a:hlinkClick r:id="rId8" action="ppaction://hlinksldjump"/>
                            </a:rPr>
                            <a:t>9.7) Parametric differentiation</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r h="299455">
                    <a:tc>
                      <a:txBody>
                        <a:bodyPr/>
                        <a:lstStyle/>
                        <a:p>
                          <a:r>
                            <a:rPr lang="en-GB" dirty="0">
                              <a:latin typeface="Candara" panose="020E0502030303020204" pitchFamily="34" charset="0"/>
                              <a:hlinkClick r:id="rId9" action="ppaction://hlinksldjump"/>
                            </a:rPr>
                            <a:t>9.8) Implicit differentiation</a:t>
                          </a:r>
                          <a:endParaRPr lang="en-GB" dirty="0">
                            <a:latin typeface="Candara" panose="020E0502030303020204" pitchFamily="34" charset="0"/>
                          </a:endParaRPr>
                        </a:p>
                      </a:txBody>
                      <a:tcPr/>
                    </a:tc>
                    <a:extLst>
                      <a:ext uri="{0D108BD9-81ED-4DB2-BD59-A6C34878D82A}">
                        <a16:rowId xmlns:a16="http://schemas.microsoft.com/office/drawing/2014/main" val="484582022"/>
                      </a:ext>
                    </a:extLst>
                  </a:tr>
                  <a:tr h="299455">
                    <a:tc>
                      <a:txBody>
                        <a:bodyPr/>
                        <a:lstStyle/>
                        <a:p>
                          <a:r>
                            <a:rPr lang="en-GB" dirty="0">
                              <a:latin typeface="Candara" panose="020E0502030303020204" pitchFamily="34" charset="0"/>
                              <a:hlinkClick r:id="rId10" action="ppaction://hlinksldjump"/>
                            </a:rPr>
                            <a:t>9.9) Using second derivatives</a:t>
                          </a:r>
                          <a:endParaRPr lang="en-GB" dirty="0">
                            <a:latin typeface="Candara" panose="020E0502030303020204" pitchFamily="34" charset="0"/>
                          </a:endParaRPr>
                        </a:p>
                      </a:txBody>
                      <a:tcPr/>
                    </a:tc>
                    <a:extLst>
                      <a:ext uri="{0D108BD9-81ED-4DB2-BD59-A6C34878D82A}">
                        <a16:rowId xmlns:a16="http://schemas.microsoft.com/office/drawing/2014/main" val="3064541763"/>
                      </a:ext>
                    </a:extLst>
                  </a:tr>
                  <a:tr h="299455">
                    <a:tc>
                      <a:txBody>
                        <a:bodyPr/>
                        <a:lstStyle/>
                        <a:p>
                          <a:r>
                            <a:rPr lang="en-GB" dirty="0">
                              <a:latin typeface="Candara" panose="020E0502030303020204" pitchFamily="34" charset="0"/>
                              <a:hlinkClick r:id="rId11" action="ppaction://hlinksldjump"/>
                            </a:rPr>
                            <a:t>9.10) Rates of change</a:t>
                          </a:r>
                          <a:endParaRPr lang="en-GB" dirty="0">
                            <a:latin typeface="Candara" panose="020E0502030303020204" pitchFamily="34" charset="0"/>
                          </a:endParaRPr>
                        </a:p>
                      </a:txBody>
                      <a:tcPr/>
                    </a:tc>
                    <a:extLst>
                      <a:ext uri="{0D108BD9-81ED-4DB2-BD59-A6C34878D82A}">
                        <a16:rowId xmlns:a16="http://schemas.microsoft.com/office/drawing/2014/main" val="3911521497"/>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741747832"/>
                  </p:ext>
                </p:extLst>
              </p:nvPr>
            </p:nvGraphicFramePr>
            <p:xfrm>
              <a:off x="-1" y="737040"/>
              <a:ext cx="9143999" cy="36576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endParaRPr lang="en-US"/>
                        </a:p>
                      </a:txBody>
                      <a:tcPr>
                        <a:blipFill>
                          <a:blip r:embed="rId13"/>
                          <a:stretch>
                            <a:fillRect l="-67" t="-8333" r="-200" b="-928333"/>
                          </a:stretch>
                        </a:blipFill>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4" action="ppaction://hlinksldjump"/>
                            </a:rPr>
                            <a:t>9.2) Differentiating exponentials and logarithms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5" action="ppaction://hlinksldjump"/>
                            </a:rPr>
                            <a:t>9.3) The chain rule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6" action="ppaction://hlinksldjump"/>
                            </a:rPr>
                            <a:t>9.4) The product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365760">
                    <a:tc>
                      <a:txBody>
                        <a:bodyPr/>
                        <a:lstStyle/>
                        <a:p>
                          <a:r>
                            <a:rPr lang="en-GB" dirty="0">
                              <a:latin typeface="Candara" panose="020E0502030303020204" pitchFamily="34" charset="0"/>
                              <a:hlinkClick r:id="rId17" action="ppaction://hlinksldjump"/>
                            </a:rPr>
                            <a:t>9.5) The quotient rule</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r h="365760">
                    <a:tc>
                      <a:txBody>
                        <a:bodyPr/>
                        <a:lstStyle/>
                        <a:p>
                          <a:r>
                            <a:rPr lang="en-GB" dirty="0">
                              <a:latin typeface="Candara" panose="020E0502030303020204" pitchFamily="34" charset="0"/>
                              <a:hlinkClick r:id="rId18" action="ppaction://hlinksldjump"/>
                            </a:rPr>
                            <a:t>9.6) Differentiating trigonometric functions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365760">
                    <a:tc>
                      <a:txBody>
                        <a:bodyPr/>
                        <a:lstStyle/>
                        <a:p>
                          <a:r>
                            <a:rPr lang="en-GB" dirty="0">
                              <a:latin typeface="Candara" panose="020E0502030303020204" pitchFamily="34" charset="0"/>
                              <a:hlinkClick r:id="rId19" action="ppaction://hlinksldjump"/>
                            </a:rPr>
                            <a:t>9.7) Parametric differentiation</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r h="365760">
                    <a:tc>
                      <a:txBody>
                        <a:bodyPr/>
                        <a:lstStyle/>
                        <a:p>
                          <a:r>
                            <a:rPr lang="en-GB" dirty="0">
                              <a:latin typeface="Candara" panose="020E0502030303020204" pitchFamily="34" charset="0"/>
                              <a:hlinkClick r:id="rId20" action="ppaction://hlinksldjump"/>
                            </a:rPr>
                            <a:t>9.8) Implicit differentiation</a:t>
                          </a:r>
                          <a:endParaRPr lang="en-GB" dirty="0">
                            <a:latin typeface="Candara" panose="020E0502030303020204" pitchFamily="34" charset="0"/>
                          </a:endParaRPr>
                        </a:p>
                      </a:txBody>
                      <a:tcPr/>
                    </a:tc>
                    <a:extLst>
                      <a:ext uri="{0D108BD9-81ED-4DB2-BD59-A6C34878D82A}">
                        <a16:rowId xmlns:a16="http://schemas.microsoft.com/office/drawing/2014/main" val="484582022"/>
                      </a:ext>
                    </a:extLst>
                  </a:tr>
                  <a:tr h="365760">
                    <a:tc>
                      <a:txBody>
                        <a:bodyPr/>
                        <a:lstStyle/>
                        <a:p>
                          <a:r>
                            <a:rPr lang="en-GB" dirty="0">
                              <a:latin typeface="Candara" panose="020E0502030303020204" pitchFamily="34" charset="0"/>
                              <a:hlinkClick r:id="rId21" action="ppaction://hlinksldjump"/>
                            </a:rPr>
                            <a:t>9.9) Using second derivatives</a:t>
                          </a:r>
                          <a:endParaRPr lang="en-GB" dirty="0">
                            <a:latin typeface="Candara" panose="020E0502030303020204" pitchFamily="34" charset="0"/>
                          </a:endParaRPr>
                        </a:p>
                      </a:txBody>
                      <a:tcPr/>
                    </a:tc>
                    <a:extLst>
                      <a:ext uri="{0D108BD9-81ED-4DB2-BD59-A6C34878D82A}">
                        <a16:rowId xmlns:a16="http://schemas.microsoft.com/office/drawing/2014/main" val="3064541763"/>
                      </a:ext>
                    </a:extLst>
                  </a:tr>
                  <a:tr h="365760">
                    <a:tc>
                      <a:txBody>
                        <a:bodyPr/>
                        <a:lstStyle/>
                        <a:p>
                          <a:r>
                            <a:rPr lang="en-GB" dirty="0">
                              <a:latin typeface="Candara" panose="020E0502030303020204" pitchFamily="34" charset="0"/>
                              <a:hlinkClick r:id="rId22" action="ppaction://hlinksldjump"/>
                            </a:rPr>
                            <a:t>9.10) Rates of change</a:t>
                          </a:r>
                          <a:endParaRPr lang="en-GB" dirty="0">
                            <a:latin typeface="Candara" panose="020E0502030303020204" pitchFamily="34" charset="0"/>
                          </a:endParaRPr>
                        </a:p>
                      </a:txBody>
                      <a:tcPr/>
                    </a:tc>
                    <a:extLst>
                      <a:ext uri="{0D108BD9-81ED-4DB2-BD59-A6C34878D82A}">
                        <a16:rowId xmlns:a16="http://schemas.microsoft.com/office/drawing/2014/main" val="3911521497"/>
                      </a:ext>
                    </a:extLst>
                  </a:tr>
                </a:tbl>
              </a:graphicData>
            </a:graphic>
          </p:graphicFrame>
        </mc:Fallback>
      </mc:AlternateContent>
    </p:spTree>
    <p:extLst>
      <p:ext uri="{BB962C8B-B14F-4D97-AF65-F5344CB8AC3E}">
        <p14:creationId xmlns:p14="http://schemas.microsoft.com/office/powerpoint/2010/main" val="112539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4270"/>
              </a:xfrm>
              <a:prstGeom prst="rect">
                <a:avLst/>
              </a:prstGeom>
              <a:noFill/>
            </p:spPr>
            <p:txBody>
              <a:bodyPr wrap="square" rtlCol="0">
                <a:spAutoFit/>
              </a:bodyPr>
              <a:lstStyle/>
              <a:p>
                <a:r>
                  <a:rPr lang="en-GB" dirty="0">
                    <a:latin typeface="Candara" panose="020E0502030303020204" pitchFamily="34" charset="0"/>
                  </a:rPr>
                  <a:t>Prove that the derivative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𝑘𝑥</m:t>
                        </m:r>
                      </m:sup>
                    </m:sSup>
                  </m:oMath>
                </a14:m>
                <a:r>
                  <a:rPr lang="en-GB" dirty="0">
                    <a:latin typeface="Candara" panose="020E0502030303020204" pitchFamily="34" charset="0"/>
                  </a:rPr>
                  <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𝑘𝑥</m:t>
                        </m:r>
                      </m:sup>
                    </m:sSup>
                    <m:r>
                      <a:rPr lang="en-GB" b="0" i="1" smtClean="0">
                        <a:latin typeface="Cambria Math" panose="02040503050406030204" pitchFamily="18" charset="0"/>
                      </a:rPr>
                      <m:t>𝑘</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𝑎</m:t>
                        </m:r>
                      </m:e>
                    </m:func>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4270"/>
              </a:xfrm>
              <a:prstGeom prst="rect">
                <a:avLst/>
              </a:prstGeom>
              <a:blipFill>
                <a:blip r:embed="rId2"/>
                <a:stretch>
                  <a:fillRect l="-1067" t="-6557"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369332"/>
              </a:xfrm>
              <a:prstGeom prst="rect">
                <a:avLst/>
              </a:prstGeom>
              <a:noFill/>
            </p:spPr>
            <p:txBody>
              <a:bodyPr wrap="square" rtlCol="0">
                <a:spAutoFit/>
              </a:bodyPr>
              <a:lstStyle/>
              <a:p>
                <a:r>
                  <a:rPr lang="en-GB" dirty="0">
                    <a:latin typeface="Candara" panose="020E0502030303020204" pitchFamily="34" charset="0"/>
                  </a:rPr>
                  <a:t>Prove that the derivative of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𝑥</m:t>
                        </m:r>
                      </m:sup>
                    </m:sSup>
                  </m:oMath>
                </a14:m>
                <a:r>
                  <a:rPr lang="en-GB" dirty="0">
                    <a:latin typeface="Candara" panose="020E0502030303020204" pitchFamily="34" charset="0"/>
                  </a:rPr>
                  <a:t> is </a:t>
                </a:r>
                <a14:m>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𝑥</m:t>
                        </m:r>
                      </m:sup>
                    </m:sSup>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𝑎</m:t>
                        </m:r>
                      </m:e>
                    </m:func>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369332"/>
              </a:xfrm>
              <a:prstGeom prst="rect">
                <a:avLst/>
              </a:prstGeom>
              <a:blipFill>
                <a:blip r:embed="rId3"/>
                <a:stretch>
                  <a:fillRect l="-1067" t="-10000" b="-26667"/>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2507DA73-C2D2-46BC-952C-9230E7B9C1D1}"/>
              </a:ext>
            </a:extLst>
          </p:cNvPr>
          <p:cNvSpPr/>
          <p:nvPr/>
        </p:nvSpPr>
        <p:spPr>
          <a:xfrm>
            <a:off x="4572000" y="823184"/>
            <a:ext cx="4572000" cy="369332"/>
          </a:xfrm>
          <a:prstGeom prst="rect">
            <a:avLst/>
          </a:prstGeom>
        </p:spPr>
        <p:txBody>
          <a:bodyPr wrap="square">
            <a:spAutoFit/>
          </a:bodyPr>
          <a:lstStyle/>
          <a:p>
            <a:pPr algn="ctr"/>
            <a:r>
              <a:rPr lang="en-GB" dirty="0">
                <a:solidFill>
                  <a:srgbClr val="FF0000"/>
                </a:solidFill>
                <a:latin typeface="Candara" panose="020E0502030303020204" pitchFamily="34" charset="0"/>
              </a:rPr>
              <a:t>Proof</a:t>
            </a:r>
          </a:p>
        </p:txBody>
      </p:sp>
    </p:spTree>
    <p:extLst>
      <p:ext uri="{BB962C8B-B14F-4D97-AF65-F5344CB8AC3E}">
        <p14:creationId xmlns:p14="http://schemas.microsoft.com/office/powerpoint/2010/main" val="1674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2031325"/>
              </a:xfrm>
              <a:prstGeom prst="rect">
                <a:avLst/>
              </a:prstGeom>
              <a:noFill/>
            </p:spPr>
            <p:txBody>
              <a:bodyPr wrap="square" rtlCol="0">
                <a:spAutoFit/>
              </a:bodyPr>
              <a:lstStyle/>
              <a:p>
                <a:r>
                  <a:rPr lang="en-GB" dirty="0">
                    <a:latin typeface="Candara" panose="020E0502030303020204" pitchFamily="34" charset="0"/>
                  </a:rPr>
                  <a:t>A cube is expanding uniformly as it is heated. At time </a:t>
                </a:r>
                <a14:m>
                  <m:oMath xmlns:m="http://schemas.openxmlformats.org/officeDocument/2006/math">
                    <m:r>
                      <a:rPr lang="en-GB" b="0" i="1" smtClean="0">
                        <a:latin typeface="Cambria Math" panose="02040503050406030204" pitchFamily="18" charset="0"/>
                      </a:rPr>
                      <m:t>𝑡</m:t>
                    </m:r>
                  </m:oMath>
                </a14:m>
                <a:r>
                  <a:rPr lang="en-GB" dirty="0">
                    <a:latin typeface="Candara" panose="020E0502030303020204" pitchFamily="34" charset="0"/>
                  </a:rPr>
                  <a:t> seconds, the length of each edge is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 cm and the volume of the cube is </a:t>
                </a:r>
                <a14:m>
                  <m:oMath xmlns:m="http://schemas.openxmlformats.org/officeDocument/2006/math">
                    <m:r>
                      <a:rPr lang="en-GB" b="0" i="1" smtClean="0">
                        <a:latin typeface="Cambria Math" panose="02040503050406030204" pitchFamily="18" charset="0"/>
                      </a:rPr>
                      <m:t>𝑉</m:t>
                    </m:r>
                  </m:oMath>
                </a14:m>
                <a:r>
                  <a:rPr lang="en-GB" dirty="0">
                    <a:latin typeface="Candara" panose="020E0502030303020204" pitchFamily="34" charset="0"/>
                  </a:rPr>
                  <a:t> </a:t>
                </a:r>
                <a14:m>
                  <m:oMath xmlns:m="http://schemas.openxmlformats.org/officeDocument/2006/math">
                    <m:r>
                      <a:rPr lang="en-GB" b="0" i="1" dirty="0" smtClean="0">
                        <a:latin typeface="Cambria Math" panose="02040503050406030204" pitchFamily="18" charset="0"/>
                      </a:rPr>
                      <m:t>𝑐</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𝑚</m:t>
                        </m:r>
                      </m:e>
                      <m:sup>
                        <m:r>
                          <a:rPr lang="en-GB" b="0" i="1" dirty="0" smtClean="0">
                            <a:latin typeface="Cambria Math" panose="02040503050406030204" pitchFamily="18" charset="0"/>
                          </a:rPr>
                          <m:t>3</m:t>
                        </m:r>
                      </m:sup>
                    </m:sSup>
                  </m:oMath>
                </a14:m>
                <a:r>
                  <a:rPr lang="en-GB" dirty="0">
                    <a:latin typeface="Candara" panose="020E0502030303020204" pitchFamily="34" charset="0"/>
                  </a:rPr>
                  <a:t>.</a:t>
                </a:r>
              </a:p>
              <a:p>
                <a:r>
                  <a:rPr lang="en-GB" dirty="0">
                    <a:latin typeface="Candara" panose="020E0502030303020204" pitchFamily="34" charset="0"/>
                  </a:rPr>
                  <a:t>Given that the volume increases at a constant rate of </a:t>
                </a:r>
                <a14:m>
                  <m:oMath xmlns:m="http://schemas.openxmlformats.org/officeDocument/2006/math">
                    <m:r>
                      <a:rPr lang="en-GB" b="0" i="1" smtClean="0">
                        <a:latin typeface="Cambria Math" panose="02040503050406030204" pitchFamily="18" charset="0"/>
                      </a:rPr>
                      <m:t>0.024 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3</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find the rate of increase of the total surface area of the cube in </a:t>
                </a:r>
                <a14:m>
                  <m:oMath xmlns:m="http://schemas.openxmlformats.org/officeDocument/2006/math">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2</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2031325"/>
              </a:xfrm>
              <a:prstGeom prst="rect">
                <a:avLst/>
              </a:prstGeom>
              <a:blipFill>
                <a:blip r:embed="rId2"/>
                <a:stretch>
                  <a:fillRect l="-1067" t="-1502" r="-1733"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2031325"/>
              </a:xfrm>
              <a:prstGeom prst="rect">
                <a:avLst/>
              </a:prstGeom>
              <a:noFill/>
            </p:spPr>
            <p:txBody>
              <a:bodyPr wrap="square" rtlCol="0">
                <a:spAutoFit/>
              </a:bodyPr>
              <a:lstStyle/>
              <a:p>
                <a:r>
                  <a:rPr lang="en-GB" dirty="0">
                    <a:latin typeface="Candara" panose="020E0502030303020204" pitchFamily="34" charset="0"/>
                  </a:rPr>
                  <a:t>A cube is expanding uniformly as it is heated. At time </a:t>
                </a:r>
                <a14:m>
                  <m:oMath xmlns:m="http://schemas.openxmlformats.org/officeDocument/2006/math">
                    <m:r>
                      <a:rPr lang="en-GB" i="1">
                        <a:latin typeface="Cambria Math" panose="02040503050406030204" pitchFamily="18" charset="0"/>
                      </a:rPr>
                      <m:t>𝑡</m:t>
                    </m:r>
                  </m:oMath>
                </a14:m>
                <a:r>
                  <a:rPr lang="en-GB" dirty="0">
                    <a:latin typeface="Candara" panose="020E0502030303020204" pitchFamily="34" charset="0"/>
                  </a:rPr>
                  <a:t> seconds, the length of each edge is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 cm and the volume of the cube is </a:t>
                </a:r>
                <a14:m>
                  <m:oMath xmlns:m="http://schemas.openxmlformats.org/officeDocument/2006/math">
                    <m:r>
                      <a:rPr lang="en-GB" i="1">
                        <a:latin typeface="Cambria Math" panose="02040503050406030204" pitchFamily="18" charset="0"/>
                      </a:rPr>
                      <m:t>𝑉</m:t>
                    </m:r>
                  </m:oMath>
                </a14:m>
                <a:r>
                  <a:rPr lang="en-GB" dirty="0">
                    <a:latin typeface="Candara" panose="020E0502030303020204" pitchFamily="34" charset="0"/>
                  </a:rPr>
                  <a:t> </a:t>
                </a:r>
                <a14:m>
                  <m:oMath xmlns:m="http://schemas.openxmlformats.org/officeDocument/2006/math">
                    <m:r>
                      <a:rPr lang="en-GB" i="1" dirty="0">
                        <a:latin typeface="Cambria Math" panose="02040503050406030204" pitchFamily="18" charset="0"/>
                      </a:rPr>
                      <m:t>𝑐</m:t>
                    </m:r>
                    <m:sSup>
                      <m:sSupPr>
                        <m:ctrlPr>
                          <a:rPr lang="en-GB" i="1" dirty="0">
                            <a:latin typeface="Cambria Math" panose="02040503050406030204" pitchFamily="18" charset="0"/>
                          </a:rPr>
                        </m:ctrlPr>
                      </m:sSupPr>
                      <m:e>
                        <m:r>
                          <a:rPr lang="en-GB" i="1" dirty="0">
                            <a:latin typeface="Cambria Math" panose="02040503050406030204" pitchFamily="18" charset="0"/>
                          </a:rPr>
                          <m:t>𝑚</m:t>
                        </m:r>
                      </m:e>
                      <m:sup>
                        <m:r>
                          <a:rPr lang="en-GB" i="1" dirty="0">
                            <a:latin typeface="Cambria Math" panose="02040503050406030204" pitchFamily="18" charset="0"/>
                          </a:rPr>
                          <m:t>3</m:t>
                        </m:r>
                      </m:sup>
                    </m:sSup>
                  </m:oMath>
                </a14:m>
                <a:r>
                  <a:rPr lang="en-GB" dirty="0">
                    <a:latin typeface="Candara" panose="020E0502030303020204" pitchFamily="34" charset="0"/>
                  </a:rPr>
                  <a:t>.</a:t>
                </a:r>
              </a:p>
              <a:p>
                <a:r>
                  <a:rPr lang="en-GB" dirty="0">
                    <a:latin typeface="Candara" panose="020E0502030303020204" pitchFamily="34" charset="0"/>
                  </a:rPr>
                  <a:t>Given that the volume increases at a constant rate of </a:t>
                </a:r>
                <a14:m>
                  <m:oMath xmlns:m="http://schemas.openxmlformats.org/officeDocument/2006/math">
                    <m:r>
                      <a:rPr lang="en-GB" i="1">
                        <a:latin typeface="Cambria Math" panose="02040503050406030204" pitchFamily="18" charset="0"/>
                      </a:rPr>
                      <m:t>0.048 </m:t>
                    </m:r>
                    <m:r>
                      <a:rPr lang="en-GB" i="1">
                        <a:latin typeface="Cambria Math" panose="02040503050406030204" pitchFamily="18" charset="0"/>
                      </a:rPr>
                      <m:t>𝑐</m:t>
                    </m:r>
                    <m:sSup>
                      <m:sSupPr>
                        <m:ctrlPr>
                          <a:rPr lang="en-GB" i="1">
                            <a:latin typeface="Cambria Math" panose="02040503050406030204" pitchFamily="18" charset="0"/>
                          </a:rPr>
                        </m:ctrlPr>
                      </m:sSupPr>
                      <m:e>
                        <m:r>
                          <a:rPr lang="en-GB" i="1">
                            <a:latin typeface="Cambria Math" panose="02040503050406030204" pitchFamily="18" charset="0"/>
                          </a:rPr>
                          <m:t>𝑚</m:t>
                        </m:r>
                      </m:e>
                      <m:sup>
                        <m:r>
                          <a:rPr lang="en-GB" i="1">
                            <a:latin typeface="Cambria Math" panose="02040503050406030204" pitchFamily="18" charset="0"/>
                          </a:rPr>
                          <m:t>3</m:t>
                        </m:r>
                      </m:sup>
                    </m:sSup>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find the rate of increase of the total surface area of the cube in </a:t>
                </a:r>
                <a14:m>
                  <m:oMath xmlns:m="http://schemas.openxmlformats.org/officeDocument/2006/math">
                    <m:r>
                      <a:rPr lang="en-GB" i="1">
                        <a:latin typeface="Cambria Math" panose="02040503050406030204" pitchFamily="18" charset="0"/>
                      </a:rPr>
                      <m:t>𝑐</m:t>
                    </m:r>
                    <m:sSup>
                      <m:sSupPr>
                        <m:ctrlPr>
                          <a:rPr lang="en-GB" i="1">
                            <a:latin typeface="Cambria Math" panose="02040503050406030204" pitchFamily="18" charset="0"/>
                          </a:rPr>
                        </m:ctrlPr>
                      </m:sSupPr>
                      <m:e>
                        <m:r>
                          <a:rPr lang="en-GB" i="1">
                            <a:latin typeface="Cambria Math" panose="02040503050406030204" pitchFamily="18" charset="0"/>
                          </a:rPr>
                          <m:t>𝑚</m:t>
                        </m:r>
                      </m:e>
                      <m:sup>
                        <m:r>
                          <a:rPr lang="en-GB" i="1">
                            <a:latin typeface="Cambria Math" panose="02040503050406030204" pitchFamily="18" charset="0"/>
                          </a:rPr>
                          <m:t>2</m:t>
                        </m:r>
                      </m:sup>
                    </m:sSup>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when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=8</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2031325"/>
              </a:xfrm>
              <a:prstGeom prst="rect">
                <a:avLst/>
              </a:prstGeom>
              <a:blipFill>
                <a:blip r:embed="rId3"/>
                <a:stretch>
                  <a:fillRect l="-1067" t="-1802" r="-1733"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486293"/>
                <a:ext cx="4572000"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FF0000"/>
                          </a:solidFill>
                          <a:latin typeface="Cambria Math" panose="02040503050406030204" pitchFamily="18" charset="0"/>
                        </a:rPr>
                        <m:t>0.024 </m:t>
                      </m:r>
                      <m:r>
                        <a:rPr lang="en-GB" sz="2000" b="0" i="1" smtClean="0">
                          <a:solidFill>
                            <a:srgbClr val="FF0000"/>
                          </a:solidFill>
                          <a:latin typeface="Cambria Math" panose="02040503050406030204" pitchFamily="18" charset="0"/>
                        </a:rPr>
                        <m:t>𝑐</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𝑚</m:t>
                          </m:r>
                        </m:e>
                        <m:sup>
                          <m:r>
                            <a:rPr lang="en-GB" sz="2000" b="0" i="1" smtClean="0">
                              <a:solidFill>
                                <a:srgbClr val="FF0000"/>
                              </a:solidFill>
                              <a:latin typeface="Cambria Math" panose="02040503050406030204" pitchFamily="18" charset="0"/>
                            </a:rPr>
                            <m:t>2</m:t>
                          </m:r>
                        </m:sup>
                      </m:sSup>
                      <m:r>
                        <a:rPr lang="en-GB" sz="2000" b="0" i="1" smtClean="0">
                          <a:solidFill>
                            <a:srgbClr val="FF0000"/>
                          </a:solidFill>
                          <a:latin typeface="Cambria Math" panose="02040503050406030204" pitchFamily="18" charset="0"/>
                        </a:rPr>
                        <m:t> </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𝑠</m:t>
                          </m:r>
                        </m:e>
                        <m:sup>
                          <m:r>
                            <a:rPr lang="en-GB" sz="2000" b="0" i="1" smtClean="0">
                              <a:solidFill>
                                <a:srgbClr val="FF0000"/>
                              </a:solidFill>
                              <a:latin typeface="Cambria Math" panose="02040503050406030204" pitchFamily="18" charset="0"/>
                            </a:rPr>
                            <m:t>−1</m:t>
                          </m:r>
                        </m:sup>
                      </m:sSup>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486293"/>
                <a:ext cx="4572000" cy="40011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638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2031325"/>
              </a:xfrm>
              <a:prstGeom prst="rect">
                <a:avLst/>
              </a:prstGeom>
              <a:noFill/>
            </p:spPr>
            <p:txBody>
              <a:bodyPr wrap="square" rtlCol="0">
                <a:spAutoFit/>
              </a:bodyPr>
              <a:lstStyle/>
              <a:p>
                <a:r>
                  <a:rPr lang="en-GB" dirty="0">
                    <a:latin typeface="Candara" panose="020E0502030303020204" pitchFamily="34" charset="0"/>
                  </a:rPr>
                  <a:t>A right circular cylindrical metal rod is expanding as it is heated. After </a:t>
                </a:r>
                <a14:m>
                  <m:oMath xmlns:m="http://schemas.openxmlformats.org/officeDocument/2006/math">
                    <m:r>
                      <a:rPr lang="en-GB" b="0" i="1" smtClean="0">
                        <a:latin typeface="Cambria Math" panose="02040503050406030204" pitchFamily="18" charset="0"/>
                      </a:rPr>
                      <m:t>𝑡</m:t>
                    </m:r>
                  </m:oMath>
                </a14:m>
                <a:r>
                  <a:rPr lang="en-GB" dirty="0">
                    <a:latin typeface="Candara" panose="020E0502030303020204" pitchFamily="34" charset="0"/>
                  </a:rPr>
                  <a:t> seconds the radius of the rod is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 cm and the length of the rod is </a:t>
                </a:r>
                <a14:m>
                  <m:oMath xmlns:m="http://schemas.openxmlformats.org/officeDocument/2006/math">
                    <m:r>
                      <a:rPr lang="en-GB" b="0" i="1" smtClean="0">
                        <a:latin typeface="Cambria Math" panose="02040503050406030204" pitchFamily="18" charset="0"/>
                      </a:rPr>
                      <m:t>5</m:t>
                    </m:r>
                    <m:r>
                      <a:rPr lang="en-GB" b="0" i="1" smtClean="0">
                        <a:latin typeface="Cambria Math" panose="02040503050406030204" pitchFamily="18" charset="0"/>
                      </a:rPr>
                      <m:t>𝑥</m:t>
                    </m:r>
                  </m:oMath>
                </a14:m>
                <a:r>
                  <a:rPr lang="en-GB" dirty="0">
                    <a:latin typeface="Candara" panose="020E0502030303020204" pitchFamily="34" charset="0"/>
                  </a:rPr>
                  <a:t> cm. The cross-sectional area of the rod is increasing at the constant rate of </a:t>
                </a:r>
                <a14:m>
                  <m:oMath xmlns:m="http://schemas.openxmlformats.org/officeDocument/2006/math">
                    <m:r>
                      <a:rPr lang="en-GB" b="0" i="1" smtClean="0">
                        <a:latin typeface="Cambria Math" panose="02040503050406030204" pitchFamily="18" charset="0"/>
                      </a:rPr>
                      <m:t>0.016 </m:t>
                    </m:r>
                    <m:r>
                      <a:rPr lang="en-GB" b="0" i="1" smtClean="0">
                        <a:latin typeface="Cambria Math" panose="02040503050406030204" pitchFamily="18" charset="0"/>
                      </a:rPr>
                      <m:t>𝑐</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𝑚</m:t>
                        </m:r>
                      </m:e>
                      <m:sup>
                        <m:r>
                          <a:rPr lang="en-GB" b="0" i="1" smtClean="0">
                            <a:latin typeface="Cambria Math" panose="02040503050406030204" pitchFamily="18" charset="0"/>
                          </a:rPr>
                          <m:t>2</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 Find the rate of increase of the volume of the rod 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2031325"/>
              </a:xfrm>
              <a:prstGeom prst="rect">
                <a:avLst/>
              </a:prstGeom>
              <a:blipFill>
                <a:blip r:embed="rId2"/>
                <a:stretch>
                  <a:fillRect l="-1067" t="-1502" r="-1067"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2031325"/>
              </a:xfrm>
              <a:prstGeom prst="rect">
                <a:avLst/>
              </a:prstGeom>
              <a:noFill/>
            </p:spPr>
            <p:txBody>
              <a:bodyPr wrap="square" rtlCol="0">
                <a:spAutoFit/>
              </a:bodyPr>
              <a:lstStyle/>
              <a:p>
                <a:r>
                  <a:rPr lang="en-GB" dirty="0">
                    <a:latin typeface="Candara" panose="020E0502030303020204" pitchFamily="34" charset="0"/>
                  </a:rPr>
                  <a:t>A right circular cylindrical metal rod is expanding as it is heated. After </a:t>
                </a:r>
                <a14:m>
                  <m:oMath xmlns:m="http://schemas.openxmlformats.org/officeDocument/2006/math">
                    <m:r>
                      <a:rPr lang="en-GB" i="1">
                        <a:latin typeface="Cambria Math" panose="02040503050406030204" pitchFamily="18" charset="0"/>
                      </a:rPr>
                      <m:t>𝑡</m:t>
                    </m:r>
                  </m:oMath>
                </a14:m>
                <a:r>
                  <a:rPr lang="en-GB" dirty="0">
                    <a:latin typeface="Candara" panose="020E0502030303020204" pitchFamily="34" charset="0"/>
                  </a:rPr>
                  <a:t> seconds the radius of the rod is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 cm and the length of the rod is </a:t>
                </a:r>
                <a14:m>
                  <m:oMath xmlns:m="http://schemas.openxmlformats.org/officeDocument/2006/math">
                    <m:r>
                      <a:rPr lang="en-GB" i="1">
                        <a:latin typeface="Cambria Math" panose="02040503050406030204" pitchFamily="18" charset="0"/>
                      </a:rPr>
                      <m:t>5</m:t>
                    </m:r>
                    <m:r>
                      <a:rPr lang="en-GB" i="1">
                        <a:latin typeface="Cambria Math" panose="02040503050406030204" pitchFamily="18" charset="0"/>
                      </a:rPr>
                      <m:t>𝑥</m:t>
                    </m:r>
                  </m:oMath>
                </a14:m>
                <a:r>
                  <a:rPr lang="en-GB" dirty="0">
                    <a:latin typeface="Candara" panose="020E0502030303020204" pitchFamily="34" charset="0"/>
                  </a:rPr>
                  <a:t> cm. The cross-sectional area of the rod is increasing at the constant rate of </a:t>
                </a:r>
                <a14:m>
                  <m:oMath xmlns:m="http://schemas.openxmlformats.org/officeDocument/2006/math">
                    <m:r>
                      <a:rPr lang="en-GB" i="1">
                        <a:latin typeface="Cambria Math" panose="02040503050406030204" pitchFamily="18" charset="0"/>
                      </a:rPr>
                      <m:t>0.032 </m:t>
                    </m:r>
                    <m:r>
                      <a:rPr lang="en-GB" i="1">
                        <a:latin typeface="Cambria Math" panose="02040503050406030204" pitchFamily="18" charset="0"/>
                      </a:rPr>
                      <m:t>𝑐</m:t>
                    </m:r>
                    <m:sSup>
                      <m:sSupPr>
                        <m:ctrlPr>
                          <a:rPr lang="en-GB" i="1">
                            <a:latin typeface="Cambria Math" panose="02040503050406030204" pitchFamily="18" charset="0"/>
                          </a:rPr>
                        </m:ctrlPr>
                      </m:sSupPr>
                      <m:e>
                        <m:r>
                          <a:rPr lang="en-GB" i="1">
                            <a:latin typeface="Cambria Math" panose="02040503050406030204" pitchFamily="18" charset="0"/>
                          </a:rPr>
                          <m:t>𝑚</m:t>
                        </m:r>
                      </m:e>
                      <m:sup>
                        <m:r>
                          <a:rPr lang="en-GB" i="1">
                            <a:latin typeface="Cambria Math" panose="02040503050406030204" pitchFamily="18" charset="0"/>
                          </a:rPr>
                          <m:t>2</m:t>
                        </m:r>
                      </m:sup>
                    </m:sSup>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 Find the rate of increase of the volume of the rod when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=2</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2031325"/>
              </a:xfrm>
              <a:prstGeom prst="rect">
                <a:avLst/>
              </a:prstGeom>
              <a:blipFill>
                <a:blip r:embed="rId3"/>
                <a:stretch>
                  <a:fillRect l="-1067" t="-1802" r="-1067"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486293"/>
                <a:ext cx="4572000" cy="40011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FF0000"/>
                          </a:solidFill>
                          <a:latin typeface="Cambria Math" panose="02040503050406030204" pitchFamily="18" charset="0"/>
                        </a:rPr>
                        <m:t>0.48 </m:t>
                      </m:r>
                      <m:r>
                        <a:rPr lang="en-GB" sz="2000" b="0" i="1" smtClean="0">
                          <a:solidFill>
                            <a:srgbClr val="FF0000"/>
                          </a:solidFill>
                          <a:latin typeface="Cambria Math" panose="02040503050406030204" pitchFamily="18" charset="0"/>
                        </a:rPr>
                        <m:t>𝑐</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𝑚</m:t>
                          </m:r>
                        </m:e>
                        <m:sup>
                          <m:r>
                            <a:rPr lang="en-GB" sz="2000" b="0" i="1" smtClean="0">
                              <a:solidFill>
                                <a:srgbClr val="FF0000"/>
                              </a:solidFill>
                              <a:latin typeface="Cambria Math" panose="02040503050406030204" pitchFamily="18" charset="0"/>
                            </a:rPr>
                            <m:t>3</m:t>
                          </m:r>
                        </m:sup>
                      </m:sSup>
                      <m:r>
                        <a:rPr lang="en-GB" sz="2000" b="0" i="1" smtClean="0">
                          <a:solidFill>
                            <a:srgbClr val="FF0000"/>
                          </a:solidFill>
                          <a:latin typeface="Cambria Math" panose="02040503050406030204" pitchFamily="18" charset="0"/>
                        </a:rPr>
                        <m:t> </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𝑠</m:t>
                          </m:r>
                        </m:e>
                        <m:sup>
                          <m:r>
                            <a:rPr lang="en-GB" sz="2000" b="0" i="1" smtClean="0">
                              <a:solidFill>
                                <a:srgbClr val="FF0000"/>
                              </a:solidFill>
                              <a:latin typeface="Cambria Math" panose="02040503050406030204" pitchFamily="18" charset="0"/>
                            </a:rPr>
                            <m:t>−1</m:t>
                          </m:r>
                        </m:sup>
                      </m:sSup>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486293"/>
                <a:ext cx="4572000" cy="40011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277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2.4) Inverse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93004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5</m:t>
                          </m:r>
                          <m:r>
                            <a:rPr lang="en-GB" b="0" i="1" smtClean="0">
                              <a:latin typeface="Cambria Math" panose="02040503050406030204" pitchFamily="18" charset="0"/>
                            </a:rPr>
                            <m:t>𝑒</m:t>
                          </m:r>
                        </m:e>
                        <m:sup>
                          <m:r>
                            <a:rPr lang="en-GB" b="0" i="1" smtClean="0">
                              <a:latin typeface="Cambria Math" panose="02040503050406030204" pitchFamily="18" charset="0"/>
                            </a:rPr>
                            <m:t>2</m:t>
                          </m:r>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−0.5</m:t>
                          </m:r>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i="1">
                              <a:latin typeface="Cambria Math" panose="02040503050406030204" pitchFamily="18" charset="0"/>
                            </a:rPr>
                            <m:t>𝑥</m:t>
                          </m:r>
                        </m:sup>
                      </m:sSup>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61093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4</m:t>
                              </m:r>
                            </m:den>
                          </m:f>
                          <m:r>
                            <a:rPr lang="en-GB" b="0" i="1" smtClean="0">
                              <a:solidFill>
                                <a:srgbClr val="FF0000"/>
                              </a:solidFill>
                              <a:latin typeface="Cambria Math" panose="02040503050406030204" pitchFamily="18" charset="0"/>
                            </a:rPr>
                            <m:t>𝑥</m:t>
                          </m:r>
                        </m:sup>
                      </m:sSup>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61093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730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2.5)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𝒇</m:t>
                    </m:r>
                    <m:d>
                      <m:dPr>
                        <m:ctrlPr>
                          <a:rPr lang="en-GB"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oMath>
                </a14:m>
                <a:r>
                  <a:rPr lang="en-GB" dirty="0"/>
                  <a:t> and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𝒇</m:t>
                    </m:r>
                    <m:r>
                      <a:rPr lang="en-GB" b="1" i="1" smtClean="0">
                        <a:latin typeface="Cambria Math" panose="02040503050406030204" pitchFamily="18" charset="0"/>
                      </a:rPr>
                      <m:t>(</m:t>
                    </m:r>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6765299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2.6) Combining transformations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39601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sSup>
                        <m:sSupPr>
                          <m:ctrlPr>
                            <a:rPr lang="en-GB" b="0" i="1" smtClean="0">
                              <a:latin typeface="Cambria Math" panose="02040503050406030204" pitchFamily="18" charset="0"/>
                            </a:rPr>
                          </m:ctrlPr>
                        </m:sSupPr>
                        <m:e>
                          <m:r>
                            <a:rPr lang="en-GB" i="1" smtClean="0">
                              <a:latin typeface="Cambria Math" panose="02040503050406030204" pitchFamily="18" charset="0"/>
                            </a:rPr>
                            <m:t>5</m:t>
                          </m:r>
                        </m:e>
                        <m:sup>
                          <m:r>
                            <a:rPr lang="en-GB" b="0" i="1" smtClean="0">
                              <a:latin typeface="Cambria Math" panose="02040503050406030204" pitchFamily="18" charset="0"/>
                            </a:rPr>
                            <m:t>𝑥</m:t>
                          </m:r>
                        </m:sup>
                      </m:sSup>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5</m:t>
                          </m:r>
                        </m:e>
                        <m:sup>
                          <m:r>
                            <a:rPr lang="en-GB" b="0" i="1" smtClean="0">
                              <a:solidFill>
                                <a:srgbClr val="FF0000"/>
                              </a:solidFill>
                              <a:latin typeface="Cambria Math" panose="02040503050406030204" pitchFamily="18" charset="0"/>
                            </a:rPr>
                            <m:t>𝑥</m:t>
                          </m:r>
                        </m:sup>
                      </m:sSup>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5</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1063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(5</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(4</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b="0" i="1" smtClean="0">
                          <a:latin typeface="Cambria Math" panose="02040503050406030204" pitchFamily="18" charset="0"/>
                        </a:rPr>
                        <m:t>(2</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i="1" smtClean="0">
                                  <a:latin typeface="Cambria Math" panose="02040503050406030204" pitchFamily="18" charset="0"/>
                                </a:rPr>
                                <m:t>5</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5</m:t>
                          </m:r>
                        </m:e>
                        <m:sup>
                          <m:r>
                            <a:rPr lang="en-GB" b="0" i="1" smtClean="0">
                              <a:solidFill>
                                <a:srgbClr val="FF0000"/>
                              </a:solidFill>
                              <a:latin typeface="Cambria Math" panose="02040503050406030204" pitchFamily="18" charset="0"/>
                            </a:rPr>
                            <m:t>𝑥</m:t>
                          </m:r>
                        </m:sup>
                      </m:sSup>
                      <m:r>
                        <a:rPr lang="en-GB" b="0" i="1" smtClean="0">
                          <a:solidFill>
                            <a:srgbClr val="FF0000"/>
                          </a:solidFill>
                          <a:latin typeface="Cambria Math" panose="02040503050406030204" pitchFamily="18" charset="0"/>
                        </a:rPr>
                        <m:t> 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5</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482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2.7) Solving modulus problems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7012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5</m:t>
                          </m:r>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4</m:t>
                          </m:r>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sSup>
                        <m:sSupPr>
                          <m:ctrlPr>
                            <a:rPr lang="en-GB" b="0" i="1" smtClean="0">
                              <a:latin typeface="Cambria Math" panose="02040503050406030204" pitchFamily="18" charset="0"/>
                            </a:rPr>
                          </m:ctrlPr>
                        </m:sSupPr>
                        <m:e>
                          <m:r>
                            <a:rPr lang="en-GB" i="1" smtClean="0">
                              <a:latin typeface="Cambria Math" panose="02040503050406030204" pitchFamily="18" charset="0"/>
                            </a:rPr>
                            <m:t>5</m:t>
                          </m:r>
                        </m:e>
                        <m:sup>
                          <m:r>
                            <a:rPr lang="en-GB" b="0" i="1" smtClean="0">
                              <a:latin typeface="Cambria Math" panose="02040503050406030204" pitchFamily="18" charset="0"/>
                            </a:rPr>
                            <m:t>2</m:t>
                          </m:r>
                          <m:r>
                            <a:rPr lang="en-GB" b="0" i="1" smtClean="0">
                              <a:latin typeface="Cambria Math" panose="02040503050406030204" pitchFamily="18" charset="0"/>
                            </a:rPr>
                            <m:t>𝑥</m:t>
                          </m:r>
                        </m:sup>
                      </m:sSup>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5</m:t>
                          </m:r>
                        </m:e>
                        <m:sup>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sup>
                      </m:sSup>
                      <m:r>
                        <a:rPr lang="en-GB" b="0" i="1" smtClean="0">
                          <a:solidFill>
                            <a:srgbClr val="FF0000"/>
                          </a:solidFill>
                          <a:latin typeface="Cambria Math" panose="02040503050406030204" pitchFamily="18" charset="0"/>
                        </a:rPr>
                        <m:t> 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5</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787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3) Sequences and series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704968472"/>
              </p:ext>
            </p:extLst>
          </p:nvPr>
        </p:nvGraphicFramePr>
        <p:xfrm>
          <a:off x="-1" y="737040"/>
          <a:ext cx="9143999" cy="29260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3.1) Arithmetic sequences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3.2) Arithmetic series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3.3) Geometric sequences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3.4) Geometric series</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299455">
                <a:tc>
                  <a:txBody>
                    <a:bodyPr/>
                    <a:lstStyle/>
                    <a:p>
                      <a:r>
                        <a:rPr lang="en-GB" dirty="0">
                          <a:latin typeface="Candara" panose="020E0502030303020204" pitchFamily="34" charset="0"/>
                          <a:hlinkClick r:id="rId7" action="ppaction://hlinksldjump"/>
                        </a:rPr>
                        <a:t>3.5) Sum to infinity</a:t>
                      </a:r>
                      <a:endParaRPr lang="en-GB" dirty="0">
                        <a:latin typeface="Candara" panose="020E0502030303020204" pitchFamily="34" charset="0"/>
                      </a:endParaRPr>
                    </a:p>
                  </a:txBody>
                  <a:tcPr/>
                </a:tc>
                <a:extLst>
                  <a:ext uri="{0D108BD9-81ED-4DB2-BD59-A6C34878D82A}">
                    <a16:rowId xmlns:a16="http://schemas.microsoft.com/office/drawing/2014/main" val="2582184251"/>
                  </a:ext>
                </a:extLst>
              </a:tr>
              <a:tr h="299455">
                <a:tc>
                  <a:txBody>
                    <a:bodyPr/>
                    <a:lstStyle/>
                    <a:p>
                      <a:r>
                        <a:rPr lang="en-GB" dirty="0">
                          <a:latin typeface="Candara" panose="020E0502030303020204" pitchFamily="34" charset="0"/>
                          <a:hlinkClick r:id="rId8" action="ppaction://hlinksldjump"/>
                        </a:rPr>
                        <a:t>3.6) Sigma notation</a:t>
                      </a:r>
                      <a:endParaRPr lang="en-GB" dirty="0">
                        <a:latin typeface="Candara" panose="020E0502030303020204" pitchFamily="34" charset="0"/>
                      </a:endParaRPr>
                    </a:p>
                  </a:txBody>
                  <a:tcPr/>
                </a:tc>
                <a:extLst>
                  <a:ext uri="{0D108BD9-81ED-4DB2-BD59-A6C34878D82A}">
                    <a16:rowId xmlns:a16="http://schemas.microsoft.com/office/drawing/2014/main" val="1560944599"/>
                  </a:ext>
                </a:extLst>
              </a:tr>
              <a:tr h="299455">
                <a:tc>
                  <a:txBody>
                    <a:bodyPr/>
                    <a:lstStyle/>
                    <a:p>
                      <a:r>
                        <a:rPr lang="en-GB" dirty="0">
                          <a:latin typeface="Candara" panose="020E0502030303020204" pitchFamily="34" charset="0"/>
                          <a:hlinkClick r:id="rId9" action="ppaction://hlinksldjump"/>
                        </a:rPr>
                        <a:t>3.7) Recurrence relations</a:t>
                      </a:r>
                      <a:endParaRPr lang="en-GB" dirty="0">
                        <a:latin typeface="Candara" panose="020E0502030303020204" pitchFamily="34" charset="0"/>
                      </a:endParaRPr>
                    </a:p>
                  </a:txBody>
                  <a:tcPr/>
                </a:tc>
                <a:extLst>
                  <a:ext uri="{0D108BD9-81ED-4DB2-BD59-A6C34878D82A}">
                    <a16:rowId xmlns:a16="http://schemas.microsoft.com/office/drawing/2014/main" val="1804093891"/>
                  </a:ext>
                </a:extLst>
              </a:tr>
              <a:tr h="299455">
                <a:tc>
                  <a:txBody>
                    <a:bodyPr/>
                    <a:lstStyle/>
                    <a:p>
                      <a:r>
                        <a:rPr lang="en-GB" dirty="0">
                          <a:latin typeface="Candara" panose="020E0502030303020204" pitchFamily="34" charset="0"/>
                          <a:hlinkClick r:id="rId10" action="ppaction://hlinksldjump"/>
                        </a:rPr>
                        <a:t>3.8) Modelling with series</a:t>
                      </a:r>
                      <a:endParaRPr lang="en-GB" dirty="0">
                        <a:latin typeface="Candara" panose="020E0502030303020204" pitchFamily="34" charset="0"/>
                      </a:endParaRPr>
                    </a:p>
                  </a:txBody>
                  <a:tcPr/>
                </a:tc>
                <a:extLst>
                  <a:ext uri="{0D108BD9-81ED-4DB2-BD59-A6C34878D82A}">
                    <a16:rowId xmlns:a16="http://schemas.microsoft.com/office/drawing/2014/main" val="4169805930"/>
                  </a:ext>
                </a:extLst>
              </a:tr>
            </a:tbl>
          </a:graphicData>
        </a:graphic>
      </p:graphicFrame>
    </p:spTree>
    <p:extLst>
      <p:ext uri="{BB962C8B-B14F-4D97-AF65-F5344CB8AC3E}">
        <p14:creationId xmlns:p14="http://schemas.microsoft.com/office/powerpoint/2010/main" val="35320565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3.1) Arithmetic sequences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24619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6015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𝑥</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60151"/>
              </a:xfrm>
              <a:prstGeom prst="rect">
                <a:avLst/>
              </a:prstGeom>
              <a:blipFill>
                <a:blip r:embed="rId2"/>
                <a:stretch>
                  <a:fillRect l="-1067" t="-9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336015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sSup>
                        <m:sSupPr>
                          <m:ctrlPr>
                            <a:rPr lang="en-GB" i="1">
                              <a:latin typeface="Cambria Math" panose="02040503050406030204" pitchFamily="18" charset="0"/>
                            </a:rPr>
                          </m:ctrlPr>
                        </m:sSupPr>
                        <m:e>
                          <m:r>
                            <a:rPr lang="en-GB" b="0" i="1" smtClean="0">
                              <a:latin typeface="Cambria Math" panose="02040503050406030204" pitchFamily="18" charset="0"/>
                            </a:rPr>
                            <m:t>5</m:t>
                          </m:r>
                        </m:e>
                        <m:sup>
                          <m:r>
                            <a:rPr lang="en-GB" i="1">
                              <a:latin typeface="Cambria Math" panose="02040503050406030204" pitchFamily="18" charset="0"/>
                            </a:rPr>
                            <m:t>𝑥</m:t>
                          </m:r>
                        </m:sup>
                      </m:sSup>
                      <m:r>
                        <a:rPr lang="en-GB" i="1">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5</m:t>
                          </m:r>
                        </m:sup>
                      </m:sSup>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3360151"/>
              </a:xfrm>
              <a:prstGeom prst="rect">
                <a:avLst/>
              </a:prstGeom>
              <a:blipFill>
                <a:blip r:embed="rId3"/>
                <a:stretch>
                  <a:fillRect l="-1067" t="-10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258532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5</m:t>
                          </m:r>
                        </m:e>
                        <m:sup>
                          <m:r>
                            <a:rPr lang="en-GB" b="0" i="1" smtClean="0">
                              <a:solidFill>
                                <a:srgbClr val="FF0000"/>
                              </a:solidFill>
                              <a:latin typeface="Cambria Math" panose="02040503050406030204" pitchFamily="18" charset="0"/>
                            </a:rPr>
                            <m:t>𝑥</m:t>
                          </m:r>
                        </m:sup>
                      </m:sSup>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5</m:t>
                          </m:r>
                        </m:e>
                      </m:func>
                    </m:oMath>
                  </m:oMathPara>
                </a14:m>
                <a:endParaRPr lang="en-GB" b="0"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5</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𝑥</m:t>
                          </m:r>
                        </m:e>
                        <m:sup>
                          <m:r>
                            <a:rPr lang="en-GB" b="0" i="1" smtClean="0">
                              <a:solidFill>
                                <a:srgbClr val="FF0000"/>
                              </a:solidFill>
                              <a:latin typeface="Cambria Math" panose="02040503050406030204" pitchFamily="18" charset="0"/>
                            </a:rPr>
                            <m:t>4</m:t>
                          </m:r>
                        </m:sup>
                      </m:sSup>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258532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065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3.2) Arithmetic series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3746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b="0" i="1" smtClean="0">
                              <a:latin typeface="Cambria Math" panose="02040503050406030204" pitchFamily="18" charset="0"/>
                            </a:rPr>
                            <m:t>3</m:t>
                          </m:r>
                          <m:r>
                            <a:rPr lang="en-GB" i="1">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b="0" i="1" smtClean="0">
                              <a:latin typeface="Cambria Math" panose="02040503050406030204" pitchFamily="18" charset="0"/>
                            </a:rPr>
                            <m:t>4</m:t>
                          </m:r>
                          <m:r>
                            <a:rPr lang="en-GB" i="1">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b="0" i="1" smtClean="0">
                              <a:latin typeface="Cambria Math" panose="02040503050406030204" pitchFamily="18" charset="0"/>
                            </a:rPr>
                            <m:t>5</m:t>
                          </m:r>
                          <m:r>
                            <a:rPr lang="en-GB" i="1">
                              <a:latin typeface="Cambria Math" panose="02040503050406030204" pitchFamily="18" charset="0"/>
                            </a:rPr>
                            <m:t>𝑥</m:t>
                          </m:r>
                        </m:e>
                      </m:func>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6127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𝑥</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6127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15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3.3) Geometric sequences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103478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(3</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r>
                        <a:rPr lang="en-GB" b="0" i="1" smtClean="0">
                          <a:latin typeface="Cambria Math" panose="02040503050406030204" pitchFamily="18" charset="0"/>
                        </a:rPr>
                        <m:t>5</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61831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𝑥</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61831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586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1.2) Algebraic fractions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06964774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3.4) Geometric series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20687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sSup>
                            <m:sSupPr>
                              <m:ctrlPr>
                                <a:rPr lang="en-GB" b="0" i="1" smtClean="0">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3</m:t>
                              </m:r>
                            </m:sup>
                          </m:sSup>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sSup>
                            <m:sSupPr>
                              <m:ctrlPr>
                                <a:rPr lang="en-GB" b="0" i="1" smtClean="0">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4</m:t>
                              </m:r>
                            </m:sup>
                          </m:sSup>
                        </m:e>
                      </m:func>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sSup>
                            <m:sSupPr>
                              <m:ctrlPr>
                                <a:rPr lang="en-GB" b="0" i="1" smtClean="0">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5</m:t>
                              </m:r>
                            </m:sup>
                          </m:sSup>
                        </m:e>
                      </m:func>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61831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5</m:t>
                          </m:r>
                        </m:num>
                        <m:den>
                          <m:r>
                            <a:rPr lang="en-GB" b="0" i="1" smtClean="0">
                              <a:solidFill>
                                <a:srgbClr val="FF0000"/>
                              </a:solidFill>
                              <a:latin typeface="Cambria Math" panose="02040503050406030204" pitchFamily="18" charset="0"/>
                            </a:rPr>
                            <m:t>𝑥</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61831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482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3.5) Sum to infinity</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63057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3.6) Sigma notation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4391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84913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3+2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5</m:t>
                                  </m:r>
                                  <m:r>
                                    <a:rPr lang="en-GB" b="0" i="1" smtClean="0">
                                      <a:latin typeface="Cambria Math" panose="02040503050406030204" pitchFamily="18" charset="0"/>
                                    </a:rPr>
                                    <m:t>𝑥</m:t>
                                  </m:r>
                                </m:sup>
                              </m:sSup>
                            </m:num>
                            <m:den>
                              <m:r>
                                <a:rPr lang="en-GB" b="0" i="1" smtClean="0">
                                  <a:latin typeface="Cambria Math" panose="02040503050406030204" pitchFamily="18" charset="0"/>
                                </a:rPr>
                                <m:t>7</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4</m:t>
                                  </m:r>
                                  <m:r>
                                    <a:rPr lang="en-GB" b="0" i="1" smtClean="0">
                                      <a:latin typeface="Cambria Math" panose="02040503050406030204" pitchFamily="18" charset="0"/>
                                    </a:rPr>
                                    <m:t>𝑥</m:t>
                                  </m:r>
                                </m:sup>
                              </m:sSup>
                            </m:den>
                          </m:f>
                        </m:e>
                      </m:d>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b="0" i="1" smtClean="0">
                                  <a:latin typeface="Cambria Math" panose="02040503050406030204" pitchFamily="18" charset="0"/>
                                </a:rPr>
                                <m:t>7</m:t>
                              </m:r>
                              <m:r>
                                <a:rPr lang="en-GB" i="1">
                                  <a:latin typeface="Cambria Math" panose="02040503050406030204" pitchFamily="18" charset="0"/>
                                </a:rPr>
                                <m:t>−</m:t>
                              </m:r>
                              <m:r>
                                <a:rPr lang="en-GB" b="0" i="1" smtClean="0">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−4</m:t>
                                  </m:r>
                                  <m:r>
                                    <a:rPr lang="en-GB" i="1">
                                      <a:latin typeface="Cambria Math" panose="02040503050406030204" pitchFamily="18" charset="0"/>
                                    </a:rPr>
                                    <m:t>𝑥</m:t>
                                  </m:r>
                                </m:sup>
                              </m:sSup>
                            </m:num>
                            <m:den>
                              <m:r>
                                <a:rPr lang="en-GB" b="0" i="1" smtClean="0">
                                  <a:latin typeface="Cambria Math" panose="02040503050406030204" pitchFamily="18" charset="0"/>
                                </a:rPr>
                                <m:t>3</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2</m:t>
                                  </m:r>
                                  <m:r>
                                    <a:rPr lang="en-GB" i="1">
                                      <a:latin typeface="Cambria Math" panose="02040503050406030204" pitchFamily="18" charset="0"/>
                                    </a:rPr>
                                    <m:t>𝑥</m:t>
                                  </m:r>
                                </m:sup>
                              </m:sSup>
                            </m:den>
                          </m:f>
                        </m:e>
                      </m:d>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849131"/>
              </a:xfrm>
              <a:prstGeom prst="rect">
                <a:avLst/>
              </a:prstGeom>
              <a:blipFill>
                <a:blip r:embed="rId2"/>
                <a:stretch>
                  <a:fillRect l="-1067" t="-7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95722"/>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2−3</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7</m:t>
                                  </m:r>
                                  <m:r>
                                    <a:rPr lang="en-GB" i="1">
                                      <a:latin typeface="Cambria Math" panose="02040503050406030204" pitchFamily="18" charset="0"/>
                                    </a:rPr>
                                    <m:t>𝑥</m:t>
                                  </m:r>
                                </m:sup>
                              </m:sSup>
                            </m:num>
                            <m:den>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3</m:t>
                                  </m:r>
                                  <m:r>
                                    <a:rPr lang="en-GB" i="1">
                                      <a:latin typeface="Cambria Math" panose="02040503050406030204" pitchFamily="18" charset="0"/>
                                    </a:rPr>
                                    <m:t>𝑥</m:t>
                                  </m:r>
                                </m:sup>
                              </m:sSup>
                            </m:den>
                          </m:f>
                        </m:e>
                      </m:d>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95722"/>
              </a:xfrm>
              <a:prstGeom prst="rect">
                <a:avLst/>
              </a:prstGeom>
              <a:blipFill>
                <a:blip r:embed="rId3"/>
                <a:stretch>
                  <a:fillRect l="-1067" t="-36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61093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num>
                        <m:den>
                          <m:r>
                            <a:rPr lang="en-GB" b="0" i="1" smtClean="0">
                              <a:solidFill>
                                <a:srgbClr val="FF0000"/>
                              </a:solidFill>
                              <a:latin typeface="Cambria Math" panose="02040503050406030204" pitchFamily="18" charset="0"/>
                            </a:rPr>
                            <m:t>2</m:t>
                          </m:r>
                        </m:den>
                      </m:f>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r>
                            <a:rPr lang="en-GB" b="0" i="1" smtClean="0">
                              <a:solidFill>
                                <a:srgbClr val="FF0000"/>
                              </a:solidFill>
                              <a:latin typeface="Cambria Math" panose="02040503050406030204" pitchFamily="18" charset="0"/>
                            </a:rPr>
                            <m:t>−3</m:t>
                          </m:r>
                          <m:r>
                            <a:rPr lang="en-GB" b="0" i="1" smtClean="0">
                              <a:solidFill>
                                <a:srgbClr val="FF0000"/>
                              </a:solidFill>
                              <a:latin typeface="Cambria Math" panose="02040503050406030204" pitchFamily="18" charset="0"/>
                            </a:rPr>
                            <m:t>𝑥</m:t>
                          </m:r>
                        </m:sup>
                      </m:sSup>
                      <m:r>
                        <a:rPr lang="en-GB" b="0" i="1" smtClean="0">
                          <a:solidFill>
                            <a:srgbClr val="FF0000"/>
                          </a:solidFill>
                          <a:latin typeface="Cambria Math" panose="02040503050406030204" pitchFamily="18" charset="0"/>
                        </a:rPr>
                        <m:t>−3</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sup>
                      </m:sSup>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61093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049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3.7) Recurrence relations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37130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9.1) Differentiating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r>
                  <a:rPr lang="en-GB" dirty="0"/>
                  <a:t> and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xfrm>
                <a:off x="0" y="1"/>
                <a:ext cx="9144000" cy="527222"/>
              </a:xfrm>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07838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−3</m:t>
                              </m:r>
                            </m:e>
                          </m:d>
                        </m:e>
                        <m:sup>
                          <m:r>
                            <a:rPr lang="en-GB" b="0" i="1" smtClean="0">
                              <a:latin typeface="Cambria Math" panose="02040503050406030204" pitchFamily="18" charset="0"/>
                            </a:rPr>
                            <m:t>2</m:t>
                          </m:r>
                        </m:sup>
                      </m:sSup>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895245"/>
              </a:xfrm>
              <a:prstGeom prst="rect">
                <a:avLst/>
              </a:prstGeom>
              <a:blipFill>
                <a:blip r:embed="rId2"/>
                <a:stretch>
                  <a:fillRect l="-1067" t="-34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95245"/>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sSup>
                        <m:sSupPr>
                          <m:ctrlPr>
                            <a:rPr lang="en-GB" i="1">
                              <a:latin typeface="Cambria Math" panose="02040503050406030204" pitchFamily="18" charset="0"/>
                            </a:rPr>
                          </m:ctrlPr>
                        </m:sSupPr>
                        <m:e>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m:t>
                              </m:r>
                              <m:r>
                                <a:rPr lang="en-GB" b="0" i="1" smtClean="0">
                                  <a:latin typeface="Cambria Math" panose="02040503050406030204" pitchFamily="18" charset="0"/>
                                </a:rPr>
                                <m:t>5</m:t>
                              </m:r>
                            </m:e>
                          </m:d>
                        </m:e>
                        <m:sup>
                          <m:r>
                            <a:rPr lang="en-GB" i="1">
                              <a:latin typeface="Cambria Math" panose="02040503050406030204" pitchFamily="18" charset="0"/>
                            </a:rPr>
                            <m:t>2</m:t>
                          </m:r>
                        </m:sup>
                      </m:sSup>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95245"/>
              </a:xfrm>
              <a:prstGeom prst="rect">
                <a:avLst/>
              </a:prstGeom>
              <a:blipFill>
                <a:blip r:embed="rId3"/>
                <a:stretch>
                  <a:fillRect l="-1067" t="-41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2</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sup>
                      </m:sSup>
                      <m:r>
                        <a:rPr lang="en-GB" b="0" i="1" smtClean="0">
                          <a:solidFill>
                            <a:srgbClr val="FF0000"/>
                          </a:solidFill>
                          <a:latin typeface="Cambria Math" panose="02040503050406030204" pitchFamily="18" charset="0"/>
                        </a:rPr>
                        <m:t>+10</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𝑒</m:t>
                          </m:r>
                        </m:e>
                        <m:sup>
                          <m:r>
                            <a:rPr lang="en-GB" b="0" i="1" smtClean="0">
                              <a:solidFill>
                                <a:srgbClr val="FF0000"/>
                              </a:solidFill>
                              <a:latin typeface="Cambria Math" panose="02040503050406030204" pitchFamily="18" charset="0"/>
                            </a:rPr>
                            <m:t>𝑥</m:t>
                          </m:r>
                        </m:sup>
                      </m:sSup>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5297"/>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392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3.8) Modelling with series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21781881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4) Binomial expansion</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852173564"/>
                  </p:ext>
                </p:extLst>
              </p:nvPr>
            </p:nvGraphicFramePr>
            <p:xfrm>
              <a:off x="-1" y="737040"/>
              <a:ext cx="9143999" cy="10972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4.1) Expanding </a:t>
                          </a:r>
                          <a14:m>
                            <m:oMath xmlns:m="http://schemas.openxmlformats.org/officeDocument/2006/math">
                              <m:sSup>
                                <m:sSupPr>
                                  <m:ctrlPr>
                                    <a:rPr lang="en-GB" b="0" i="1" smtClean="0">
                                      <a:latin typeface="Cambria Math" panose="02040503050406030204" pitchFamily="18" charset="0"/>
                                      <a:hlinkClick r:id="rId3" action="ppaction://hlinksldjump"/>
                                    </a:rPr>
                                  </m:ctrlPr>
                                </m:sSupPr>
                                <m:e>
                                  <m:d>
                                    <m:dPr>
                                      <m:ctrlPr>
                                        <a:rPr lang="en-GB" b="0" i="1" smtClean="0">
                                          <a:latin typeface="Cambria Math" panose="02040503050406030204" pitchFamily="18" charset="0"/>
                                          <a:hlinkClick r:id="rId3" action="ppaction://hlinksldjump"/>
                                        </a:rPr>
                                      </m:ctrlPr>
                                    </m:dPr>
                                    <m:e>
                                      <m:r>
                                        <a:rPr lang="en-GB" b="0" i="1" smtClean="0">
                                          <a:latin typeface="Cambria Math" panose="02040503050406030204" pitchFamily="18" charset="0"/>
                                          <a:hlinkClick r:id="rId3" action="ppaction://hlinksldjump"/>
                                        </a:rPr>
                                        <m:t>1+</m:t>
                                      </m:r>
                                      <m:r>
                                        <a:rPr lang="en-GB" b="0" i="1" smtClean="0">
                                          <a:latin typeface="Cambria Math" panose="02040503050406030204" pitchFamily="18" charset="0"/>
                                          <a:hlinkClick r:id="rId3" action="ppaction://hlinksldjump"/>
                                        </a:rPr>
                                        <m:t>𝑥</m:t>
                                      </m:r>
                                    </m:e>
                                  </m:d>
                                </m:e>
                                <m:sup>
                                  <m:r>
                                    <a:rPr lang="en-GB" b="0" i="1" smtClean="0">
                                      <a:latin typeface="Cambria Math" panose="02040503050406030204" pitchFamily="18" charset="0"/>
                                      <a:hlinkClick r:id="rId3" action="ppaction://hlinksldjump"/>
                                    </a:rPr>
                                    <m:t>𝑛</m:t>
                                  </m:r>
                                </m:sup>
                              </m:sSup>
                            </m:oMath>
                          </a14:m>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4.2) Expanding </a:t>
                          </a:r>
                          <a14:m>
                            <m:oMath xmlns:m="http://schemas.openxmlformats.org/officeDocument/2006/math">
                              <m:sSup>
                                <m:sSupPr>
                                  <m:ctrlPr>
                                    <a:rPr lang="en-GB" b="0" i="1" smtClean="0">
                                      <a:latin typeface="Cambria Math" panose="02040503050406030204" pitchFamily="18" charset="0"/>
                                      <a:hlinkClick r:id="rId4" action="ppaction://hlinksldjump"/>
                                    </a:rPr>
                                  </m:ctrlPr>
                                </m:sSupPr>
                                <m:e>
                                  <m:d>
                                    <m:dPr>
                                      <m:ctrlPr>
                                        <a:rPr lang="en-GB" b="0" i="1" smtClean="0">
                                          <a:latin typeface="Cambria Math" panose="02040503050406030204" pitchFamily="18" charset="0"/>
                                          <a:hlinkClick r:id="rId4" action="ppaction://hlinksldjump"/>
                                        </a:rPr>
                                      </m:ctrlPr>
                                    </m:dPr>
                                    <m:e>
                                      <m:r>
                                        <a:rPr lang="en-GB" b="0" i="1" smtClean="0">
                                          <a:latin typeface="Cambria Math" panose="02040503050406030204" pitchFamily="18" charset="0"/>
                                          <a:hlinkClick r:id="rId4" action="ppaction://hlinksldjump"/>
                                        </a:rPr>
                                        <m:t>𝑎</m:t>
                                      </m:r>
                                      <m:r>
                                        <a:rPr lang="en-GB" b="0" i="1" smtClean="0">
                                          <a:latin typeface="Cambria Math" panose="02040503050406030204" pitchFamily="18" charset="0"/>
                                          <a:hlinkClick r:id="rId4" action="ppaction://hlinksldjump"/>
                                        </a:rPr>
                                        <m:t>+</m:t>
                                      </m:r>
                                      <m:r>
                                        <a:rPr lang="en-GB" b="0" i="1" smtClean="0">
                                          <a:latin typeface="Cambria Math" panose="02040503050406030204" pitchFamily="18" charset="0"/>
                                          <a:hlinkClick r:id="rId4" action="ppaction://hlinksldjump"/>
                                        </a:rPr>
                                        <m:t>𝑏𝑥</m:t>
                                      </m:r>
                                    </m:e>
                                  </m:d>
                                </m:e>
                                <m:sup>
                                  <m:r>
                                    <a:rPr lang="en-GB" b="0" i="1" smtClean="0">
                                      <a:latin typeface="Cambria Math" panose="02040503050406030204" pitchFamily="18" charset="0"/>
                                      <a:hlinkClick r:id="rId4" action="ppaction://hlinksldjump"/>
                                    </a:rPr>
                                    <m:t>𝑛</m:t>
                                  </m:r>
                                </m:sup>
                              </m:sSup>
                            </m:oMath>
                          </a14:m>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4.3) Using partial fractions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852173564"/>
                  </p:ext>
                </p:extLst>
              </p:nvPr>
            </p:nvGraphicFramePr>
            <p:xfrm>
              <a:off x="-1" y="737040"/>
              <a:ext cx="9143999" cy="10972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endParaRPr lang="en-US"/>
                        </a:p>
                      </a:txBody>
                      <a:tcPr>
                        <a:blipFill>
                          <a:blip r:embed="rId6"/>
                          <a:stretch>
                            <a:fillRect l="-67" t="-8333" r="-200" b="-228333"/>
                          </a:stretch>
                        </a:blipFill>
                      </a:tcPr>
                    </a:tc>
                    <a:extLst>
                      <a:ext uri="{0D108BD9-81ED-4DB2-BD59-A6C34878D82A}">
                        <a16:rowId xmlns:a16="http://schemas.microsoft.com/office/drawing/2014/main" val="2632918424"/>
                      </a:ext>
                    </a:extLst>
                  </a:tr>
                  <a:tr h="365760">
                    <a:tc>
                      <a:txBody>
                        <a:bodyPr/>
                        <a:lstStyle/>
                        <a:p>
                          <a:endParaRPr lang="en-US"/>
                        </a:p>
                      </a:txBody>
                      <a:tcPr>
                        <a:blipFill>
                          <a:blip r:embed="rId6"/>
                          <a:stretch>
                            <a:fillRect l="-67" t="-106557" r="-200" b="-124590"/>
                          </a:stretch>
                        </a:blipFill>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7" action="ppaction://hlinksldjump"/>
                            </a:rPr>
                            <a:t>4.3) Using partial fractions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bl>
              </a:graphicData>
            </a:graphic>
          </p:graphicFrame>
        </mc:Fallback>
      </mc:AlternateContent>
    </p:spTree>
    <p:extLst>
      <p:ext uri="{BB962C8B-B14F-4D97-AF65-F5344CB8AC3E}">
        <p14:creationId xmlns:p14="http://schemas.microsoft.com/office/powerpoint/2010/main" val="169807642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4.1) Expanding </a:t>
                </a:r>
                <a14:m>
                  <m:oMath xmlns:m="http://schemas.openxmlformats.org/officeDocument/2006/math">
                    <m:sSup>
                      <m:sSupPr>
                        <m:ctrlPr>
                          <a:rPr lang="en-GB" i="1" smtClean="0">
                            <a:latin typeface="Cambria Math" panose="02040503050406030204" pitchFamily="18" charset="0"/>
                          </a:rPr>
                        </m:ctrlPr>
                      </m:sSupPr>
                      <m:e>
                        <m:d>
                          <m:dPr>
                            <m:ctrlPr>
                              <a:rPr lang="en-GB"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e>
                        </m:d>
                      </m:e>
                      <m:sup>
                        <m:r>
                          <a:rPr lang="en-GB" b="1" i="1" smtClean="0">
                            <a:latin typeface="Cambria Math" panose="02040503050406030204" pitchFamily="18" charset="0"/>
                          </a:rPr>
                          <m:t>𝒏</m:t>
                        </m:r>
                      </m:sup>
                    </m:sSup>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24001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2031325"/>
              </a:xfrm>
              <a:prstGeom prst="rect">
                <a:avLst/>
              </a:prstGeom>
              <a:noFill/>
            </p:spPr>
            <p:txBody>
              <a:bodyPr wrap="square" rtlCol="0">
                <a:spAutoFit/>
              </a:bodyPr>
              <a:lstStyle/>
              <a:p>
                <a:r>
                  <a:rPr lang="en-GB" dirty="0">
                    <a:latin typeface="Candara" panose="020E0502030303020204" pitchFamily="34" charset="0"/>
                  </a:rPr>
                  <a:t>The population </a:t>
                </a:r>
                <a14:m>
                  <m:oMath xmlns:m="http://schemas.openxmlformats.org/officeDocument/2006/math">
                    <m:r>
                      <a:rPr lang="en-GB" b="0" i="1" smtClean="0">
                        <a:latin typeface="Cambria Math" panose="02040503050406030204" pitchFamily="18" charset="0"/>
                      </a:rPr>
                      <m:t>𝑃</m:t>
                    </m:r>
                  </m:oMath>
                </a14:m>
                <a:r>
                  <a:rPr lang="en-GB" dirty="0">
                    <a:latin typeface="Candara" panose="020E0502030303020204" pitchFamily="34" charset="0"/>
                  </a:rPr>
                  <a:t> of a species after </a:t>
                </a:r>
                <a14:m>
                  <m:oMath xmlns:m="http://schemas.openxmlformats.org/officeDocument/2006/math">
                    <m:r>
                      <a:rPr lang="en-GB" b="0" i="1" smtClean="0">
                        <a:latin typeface="Cambria Math" panose="02040503050406030204" pitchFamily="18" charset="0"/>
                      </a:rPr>
                      <m:t>𝑡</m:t>
                    </m:r>
                  </m:oMath>
                </a14:m>
                <a:r>
                  <a:rPr lang="en-GB" dirty="0">
                    <a:latin typeface="Candara" panose="020E0502030303020204" pitchFamily="34" charset="0"/>
                  </a:rPr>
                  <a:t> days can be modelled using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=640</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r>
                              <a:rPr lang="en-GB" b="0" i="1" smtClean="0">
                                <a:latin typeface="Cambria Math" panose="02040503050406030204" pitchFamily="18" charset="0"/>
                              </a:rPr>
                              <m:t>𝑡</m:t>
                            </m:r>
                          </m:sup>
                        </m:sSup>
                      </m:e>
                    </m:d>
                    <m:r>
                      <a:rPr lang="en-GB" b="0" i="1" smtClean="0">
                        <a:latin typeface="Cambria Math" panose="02040503050406030204" pitchFamily="18" charset="0"/>
                      </a:rPr>
                      <m:t> </m:t>
                    </m:r>
                  </m:oMath>
                </a14:m>
                <a:endParaRPr lang="en-GB" dirty="0">
                  <a:latin typeface="Candara" panose="020E0502030303020204" pitchFamily="34" charset="0"/>
                </a:endParaRPr>
              </a:p>
              <a:p>
                <a:endParaRPr lang="en-GB" dirty="0">
                  <a:latin typeface="Candara" panose="020E0502030303020204" pitchFamily="34" charset="0"/>
                </a:endParaRPr>
              </a:p>
              <a:p>
                <a:r>
                  <a:rPr lang="en-GB" dirty="0">
                    <a:latin typeface="Candara" panose="020E0502030303020204" pitchFamily="34" charset="0"/>
                  </a:rPr>
                  <a:t>a) Determine how many days have elapsed before there are </a:t>
                </a:r>
                <a14:m>
                  <m:oMath xmlns:m="http://schemas.openxmlformats.org/officeDocument/2006/math">
                    <m:r>
                      <a:rPr lang="en-GB" b="0" i="1" smtClean="0">
                        <a:latin typeface="Cambria Math" panose="02040503050406030204" pitchFamily="18" charset="0"/>
                      </a:rPr>
                      <m:t>20</m:t>
                    </m:r>
                  </m:oMath>
                </a14:m>
                <a:r>
                  <a:rPr lang="en-GB" dirty="0">
                    <a:latin typeface="Candara" panose="020E0502030303020204" pitchFamily="34" charset="0"/>
                  </a:rPr>
                  <a:t> individuals left</a:t>
                </a:r>
              </a:p>
              <a:p>
                <a:r>
                  <a:rPr lang="en-GB" dirty="0">
                    <a:latin typeface="Candara" panose="020E0502030303020204" pitchFamily="34" charset="0"/>
                  </a:rPr>
                  <a:t>b) Determine the rate of change of the population after 3 days.</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2031325"/>
              </a:xfrm>
              <a:prstGeom prst="rect">
                <a:avLst/>
              </a:prstGeom>
              <a:blipFill>
                <a:blip r:embed="rId2"/>
                <a:stretch>
                  <a:fillRect l="-1067" t="-1502" r="-1733"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2031325"/>
              </a:xfrm>
              <a:prstGeom prst="rect">
                <a:avLst/>
              </a:prstGeom>
              <a:noFill/>
            </p:spPr>
            <p:txBody>
              <a:bodyPr wrap="square" rtlCol="0">
                <a:spAutoFit/>
              </a:bodyPr>
              <a:lstStyle/>
              <a:p>
                <a:r>
                  <a:rPr lang="en-GB" dirty="0">
                    <a:latin typeface="Candara" panose="020E0502030303020204" pitchFamily="34" charset="0"/>
                  </a:rPr>
                  <a:t>The population </a:t>
                </a:r>
                <a14:m>
                  <m:oMath xmlns:m="http://schemas.openxmlformats.org/officeDocument/2006/math">
                    <m:r>
                      <a:rPr lang="en-GB" i="1">
                        <a:latin typeface="Cambria Math" panose="02040503050406030204" pitchFamily="18" charset="0"/>
                      </a:rPr>
                      <m:t>𝑃</m:t>
                    </m:r>
                  </m:oMath>
                </a14:m>
                <a:r>
                  <a:rPr lang="en-GB" dirty="0">
                    <a:latin typeface="Candara" panose="020E0502030303020204" pitchFamily="34" charset="0"/>
                  </a:rPr>
                  <a:t> of a species after </a:t>
                </a:r>
                <a14:m>
                  <m:oMath xmlns:m="http://schemas.openxmlformats.org/officeDocument/2006/math">
                    <m:r>
                      <a:rPr lang="en-GB" i="1">
                        <a:latin typeface="Cambria Math" panose="02040503050406030204" pitchFamily="18" charset="0"/>
                      </a:rPr>
                      <m:t>𝑡</m:t>
                    </m:r>
                  </m:oMath>
                </a14:m>
                <a:r>
                  <a:rPr lang="en-GB" dirty="0">
                    <a:latin typeface="Candara" panose="020E0502030303020204" pitchFamily="34" charset="0"/>
                  </a:rPr>
                  <a:t> days can be modelled using </a:t>
                </a:r>
                <a14:m>
                  <m:oMath xmlns:m="http://schemas.openxmlformats.org/officeDocument/2006/math">
                    <m:r>
                      <a:rPr lang="en-GB" i="1">
                        <a:latin typeface="Cambria Math" panose="02040503050406030204" pitchFamily="18" charset="0"/>
                      </a:rPr>
                      <m:t>𝑃</m:t>
                    </m:r>
                    <m:r>
                      <a:rPr lang="en-GB" i="1">
                        <a:latin typeface="Cambria Math" panose="02040503050406030204" pitchFamily="18" charset="0"/>
                      </a:rPr>
                      <m:t>=460</m:t>
                    </m:r>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−2</m:t>
                            </m:r>
                            <m:r>
                              <a:rPr lang="en-GB" i="1">
                                <a:latin typeface="Cambria Math" panose="02040503050406030204" pitchFamily="18" charset="0"/>
                              </a:rPr>
                              <m:t>𝑡</m:t>
                            </m:r>
                          </m:sup>
                        </m:sSup>
                      </m:e>
                    </m:d>
                    <m:r>
                      <a:rPr lang="en-GB" i="1">
                        <a:latin typeface="Cambria Math" panose="02040503050406030204" pitchFamily="18" charset="0"/>
                      </a:rPr>
                      <m:t> </m:t>
                    </m:r>
                  </m:oMath>
                </a14:m>
                <a:endParaRPr lang="en-GB" dirty="0">
                  <a:latin typeface="Candara" panose="020E0502030303020204" pitchFamily="34" charset="0"/>
                </a:endParaRPr>
              </a:p>
              <a:p>
                <a:endParaRPr lang="en-GB" dirty="0">
                  <a:latin typeface="Candara" panose="020E0502030303020204" pitchFamily="34" charset="0"/>
                </a:endParaRPr>
              </a:p>
              <a:p>
                <a:r>
                  <a:rPr lang="en-GB" dirty="0">
                    <a:latin typeface="Candara" panose="020E0502030303020204" pitchFamily="34" charset="0"/>
                  </a:rPr>
                  <a:t>a) Determine how many days have elapsed before there are </a:t>
                </a:r>
                <a14:m>
                  <m:oMath xmlns:m="http://schemas.openxmlformats.org/officeDocument/2006/math">
                    <m:r>
                      <a:rPr lang="en-GB" i="1">
                        <a:latin typeface="Cambria Math" panose="02040503050406030204" pitchFamily="18" charset="0"/>
                      </a:rPr>
                      <m:t>20</m:t>
                    </m:r>
                  </m:oMath>
                </a14:m>
                <a:r>
                  <a:rPr lang="en-GB" dirty="0">
                    <a:latin typeface="Candara" panose="020E0502030303020204" pitchFamily="34" charset="0"/>
                  </a:rPr>
                  <a:t> individuals left</a:t>
                </a:r>
              </a:p>
              <a:p>
                <a:r>
                  <a:rPr lang="en-GB" dirty="0">
                    <a:latin typeface="Candara" panose="020E0502030303020204" pitchFamily="34" charset="0"/>
                  </a:rPr>
                  <a:t>b) Determine the rate of change of the population after 3 days.</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2031325"/>
              </a:xfrm>
              <a:prstGeom prst="rect">
                <a:avLst/>
              </a:prstGeom>
              <a:blipFill>
                <a:blip r:embed="rId3"/>
                <a:stretch>
                  <a:fillRect l="-1067" t="-1802" r="-1733"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427408"/>
                <a:ext cx="4572000" cy="646331"/>
              </a:xfrm>
              <a:prstGeom prst="rect">
                <a:avLst/>
              </a:prstGeom>
            </p:spPr>
            <p:txBody>
              <a:bodyPr wrap="square">
                <a:spAutoFit/>
              </a:bodyPr>
              <a:lstStyle/>
              <a:p>
                <a:r>
                  <a:rPr lang="en-GB" dirty="0">
                    <a:solidFill>
                      <a:srgbClr val="FF0000"/>
                    </a:solidFill>
                    <a:latin typeface="Candara" panose="020E0502030303020204" pitchFamily="34" charset="0"/>
                  </a:rPr>
                  <a:t>a) </a:t>
                </a:r>
                <a14:m>
                  <m:oMath xmlns:m="http://schemas.openxmlformats.org/officeDocument/2006/math">
                    <m:r>
                      <a:rPr lang="en-GB" b="0" i="1" smtClean="0">
                        <a:solidFill>
                          <a:srgbClr val="FF0000"/>
                        </a:solidFill>
                        <a:latin typeface="Cambria Math" panose="02040503050406030204" pitchFamily="18" charset="0"/>
                      </a:rPr>
                      <m:t>1.43</m:t>
                    </m:r>
                  </m:oMath>
                </a14:m>
                <a:r>
                  <a:rPr lang="en-GB" dirty="0">
                    <a:solidFill>
                      <a:srgbClr val="FF0000"/>
                    </a:solidFill>
                    <a:latin typeface="Candara" panose="020E0502030303020204" pitchFamily="34" charset="0"/>
                  </a:rPr>
                  <a:t> days</a:t>
                </a:r>
              </a:p>
              <a:p>
                <a:r>
                  <a:rPr lang="en-GB" dirty="0">
                    <a:solidFill>
                      <a:srgbClr val="FF0000"/>
                    </a:solidFill>
                    <a:latin typeface="Candara" panose="020E0502030303020204" pitchFamily="34" charset="0"/>
                  </a:rPr>
                  <a:t>b) </a:t>
                </a:r>
                <a14:m>
                  <m:oMath xmlns:m="http://schemas.openxmlformats.org/officeDocument/2006/math">
                    <m:r>
                      <a:rPr lang="en-GB" b="0" i="1" smtClean="0">
                        <a:solidFill>
                          <a:srgbClr val="FF0000"/>
                        </a:solidFill>
                        <a:latin typeface="Cambria Math" panose="02040503050406030204" pitchFamily="18" charset="0"/>
                      </a:rPr>
                      <m:t>−1.39 </m:t>
                    </m:r>
                  </m:oMath>
                </a14:m>
                <a:r>
                  <a:rPr lang="en-GB" dirty="0">
                    <a:solidFill>
                      <a:srgbClr val="FF0000"/>
                    </a:solidFill>
                    <a:latin typeface="Candara" panose="020E0502030303020204" pitchFamily="34" charset="0"/>
                  </a:rPr>
                  <a:t>individuals/day</a:t>
                </a: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427408"/>
                <a:ext cx="4572000" cy="646331"/>
              </a:xfrm>
              <a:prstGeom prst="rect">
                <a:avLst/>
              </a:prstGeom>
              <a:blipFill>
                <a:blip r:embed="rId4"/>
                <a:stretch>
                  <a:fillRect l="-1067"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41065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477328"/>
              </a:xfrm>
              <a:prstGeom prst="rect">
                <a:avLst/>
              </a:prstGeom>
              <a:noFill/>
            </p:spPr>
            <p:txBody>
              <a:bodyPr wrap="square" rtlCol="0">
                <a:spAutoFit/>
              </a:bodyPr>
              <a:lstStyle/>
              <a:p>
                <a:r>
                  <a:rPr lang="en-GB" dirty="0">
                    <a:latin typeface="Candara" panose="020E0502030303020204" pitchFamily="34" charset="0"/>
                  </a:rPr>
                  <a:t>A curve has the equation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4</m:t>
                          </m:r>
                          <m:r>
                            <a:rPr lang="en-GB" b="0" i="1" smtClean="0">
                              <a:latin typeface="Cambria Math" panose="02040503050406030204" pitchFamily="18" charset="0"/>
                            </a:rPr>
                            <m:t>𝑥</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oMath>
                  </m:oMathPara>
                </a14:m>
                <a:endParaRPr lang="en-GB" dirty="0">
                  <a:latin typeface="Candara" panose="020E0502030303020204" pitchFamily="34" charset="0"/>
                </a:endParaRPr>
              </a:p>
              <a:p>
                <a:r>
                  <a:rPr lang="en-GB" dirty="0">
                    <a:latin typeface="Candara" panose="020E0502030303020204" pitchFamily="34" charset="0"/>
                  </a:rPr>
                  <a:t>Show that the equation of the tangent to the curve at the point with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b="0" i="1" smtClean="0">
                        <a:latin typeface="Cambria Math" panose="02040503050406030204" pitchFamily="18" charset="0"/>
                      </a:rPr>
                      <m:t>1</m:t>
                    </m:r>
                  </m:oMath>
                </a14:m>
                <a:r>
                  <a:rPr lang="en-GB" dirty="0">
                    <a:latin typeface="Candara" panose="020E0502030303020204" pitchFamily="34" charset="0"/>
                  </a:rPr>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4</m:t>
                              </m:r>
                            </m:sup>
                          </m:sSup>
                          <m:r>
                            <a:rPr lang="en-GB" b="0" i="1" smtClean="0">
                              <a:latin typeface="Cambria Math" panose="02040503050406030204" pitchFamily="18" charset="0"/>
                            </a:rPr>
                            <m:t>−1</m:t>
                          </m:r>
                        </m:e>
                      </m:d>
                      <m:r>
                        <a:rPr lang="en-GB" b="0" i="1" smtClean="0">
                          <a:latin typeface="Cambria Math" panose="02040503050406030204" pitchFamily="18" charset="0"/>
                        </a:rPr>
                        <m:t>𝑥</m:t>
                      </m:r>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4</m:t>
                          </m:r>
                        </m:sup>
                      </m:sSup>
                      <m:r>
                        <a:rPr lang="en-GB" b="0" i="1" smtClean="0">
                          <a:latin typeface="Cambria Math" panose="02040503050406030204" pitchFamily="18" charset="0"/>
                        </a:rPr>
                        <m:t>+1</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477328"/>
              </a:xfrm>
              <a:prstGeom prst="rect">
                <a:avLst/>
              </a:prstGeom>
              <a:blipFill>
                <a:blip r:embed="rId2"/>
                <a:stretch>
                  <a:fillRect l="-1067" t="-2066" r="-1333" b="-8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477328"/>
              </a:xfrm>
              <a:prstGeom prst="rect">
                <a:avLst/>
              </a:prstGeom>
              <a:noFill/>
            </p:spPr>
            <p:txBody>
              <a:bodyPr wrap="square" rtlCol="0">
                <a:spAutoFit/>
              </a:bodyPr>
              <a:lstStyle/>
              <a:p>
                <a:r>
                  <a:rPr lang="en-GB" dirty="0">
                    <a:latin typeface="Candara" panose="020E0502030303020204" pitchFamily="34" charset="0"/>
                  </a:rPr>
                  <a:t>A curve has the equation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b="0" i="1" smtClean="0">
                              <a:latin typeface="Cambria Math" panose="02040503050406030204" pitchFamily="18" charset="0"/>
                            </a:rPr>
                            <m:t>3</m:t>
                          </m:r>
                          <m:r>
                            <a:rPr lang="en-GB" i="1">
                              <a:latin typeface="Cambria Math" panose="02040503050406030204" pitchFamily="18" charset="0"/>
                            </a:rPr>
                            <m:t>𝑥</m:t>
                          </m:r>
                        </m:sup>
                      </m:sSup>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oMath>
                  </m:oMathPara>
                </a14:m>
                <a:endParaRPr lang="en-GB" dirty="0">
                  <a:latin typeface="Candara" panose="020E0502030303020204" pitchFamily="34" charset="0"/>
                </a:endParaRPr>
              </a:p>
              <a:p>
                <a:r>
                  <a:rPr lang="en-GB" dirty="0">
                    <a:latin typeface="Candara" panose="020E0502030303020204" pitchFamily="34" charset="0"/>
                  </a:rPr>
                  <a:t>Show that the equation of the tangent to the curve at the point with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i="1">
                        <a:latin typeface="Cambria Math" panose="02040503050406030204" pitchFamily="18" charset="0"/>
                      </a:rPr>
                      <m:t>1</m:t>
                    </m:r>
                  </m:oMath>
                </a14:m>
                <a:r>
                  <a:rPr lang="en-GB" dirty="0">
                    <a:latin typeface="Candara" panose="020E0502030303020204" pitchFamily="34" charset="0"/>
                  </a:rPr>
                  <a:t> is: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sup>
                          </m:sSup>
                          <m:r>
                            <a:rPr lang="en-GB" b="0" i="1" smtClean="0">
                              <a:latin typeface="Cambria Math" panose="02040503050406030204" pitchFamily="18" charset="0"/>
                            </a:rPr>
                            <m:t>−1</m:t>
                          </m:r>
                        </m:e>
                      </m:d>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sup>
                      </m:sSup>
                      <m:r>
                        <a:rPr lang="en-GB" b="0" i="1" smtClean="0">
                          <a:latin typeface="Cambria Math" panose="02040503050406030204" pitchFamily="18" charset="0"/>
                        </a:rPr>
                        <m:t>+1</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477328"/>
              </a:xfrm>
              <a:prstGeom prst="rect">
                <a:avLst/>
              </a:prstGeom>
              <a:blipFill>
                <a:blip r:embed="rId3"/>
                <a:stretch>
                  <a:fillRect l="-1067" t="-2479" r="-1333" b="-826"/>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2507DA73-C2D2-46BC-952C-9230E7B9C1D1}"/>
              </a:ext>
            </a:extLst>
          </p:cNvPr>
          <p:cNvSpPr/>
          <p:nvPr/>
        </p:nvSpPr>
        <p:spPr>
          <a:xfrm>
            <a:off x="4572000" y="1932296"/>
            <a:ext cx="4572000" cy="369332"/>
          </a:xfrm>
          <a:prstGeom prst="rect">
            <a:avLst/>
          </a:prstGeom>
        </p:spPr>
        <p:txBody>
          <a:bodyPr wrap="square">
            <a:spAutoFit/>
          </a:bodyPr>
          <a:lstStyle/>
          <a:p>
            <a:pPr algn="ctr"/>
            <a:r>
              <a:rPr lang="en-GB" dirty="0">
                <a:solidFill>
                  <a:srgbClr val="FF0000"/>
                </a:solidFill>
                <a:latin typeface="Candara" panose="020E0502030303020204" pitchFamily="34" charset="0"/>
              </a:rPr>
              <a:t>Shown</a:t>
            </a:r>
          </a:p>
        </p:txBody>
      </p:sp>
    </p:spTree>
    <p:extLst>
      <p:ext uri="{BB962C8B-B14F-4D97-AF65-F5344CB8AC3E}">
        <p14:creationId xmlns:p14="http://schemas.microsoft.com/office/powerpoint/2010/main" val="9010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4.2) Expanding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1" i="1">
                                <a:latin typeface="Cambria Math" panose="02040503050406030204" pitchFamily="18" charset="0"/>
                              </a:rPr>
                              <m:t>𝒂</m:t>
                            </m:r>
                            <m:r>
                              <a:rPr lang="en-GB" b="1" i="1">
                                <a:latin typeface="Cambria Math" panose="02040503050406030204" pitchFamily="18" charset="0"/>
                              </a:rPr>
                              <m:t>+</m:t>
                            </m:r>
                            <m:r>
                              <a:rPr lang="en-GB" b="1" i="1">
                                <a:latin typeface="Cambria Math" panose="02040503050406030204" pitchFamily="18" charset="0"/>
                              </a:rPr>
                              <m:t>𝒃𝒙</m:t>
                            </m:r>
                          </m:e>
                        </m:d>
                      </m:e>
                      <m:sup>
                        <m:r>
                          <a:rPr lang="en-GB" b="1" i="1">
                            <a:latin typeface="Cambria Math" panose="02040503050406030204" pitchFamily="18" charset="0"/>
                          </a:rPr>
                          <m:t>𝒏</m:t>
                        </m:r>
                      </m:sup>
                    </m:sSup>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454933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169551"/>
              </a:xfrm>
              <a:prstGeom prst="rect">
                <a:avLst/>
              </a:prstGeom>
              <a:noFill/>
            </p:spPr>
            <p:txBody>
              <a:bodyPr wrap="square" rtlCol="0">
                <a:spAutoFit/>
              </a:bodyPr>
              <a:lstStyle/>
              <a:p>
                <a:r>
                  <a:rPr lang="en-GB" sz="1400" dirty="0">
                    <a:latin typeface="Candara" panose="020E0502030303020204" pitchFamily="34" charset="0"/>
                  </a:rPr>
                  <a:t>A curve has the equation </a:t>
                </a:r>
              </a:p>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rPr>
                        <m:t>𝑦</m:t>
                      </m:r>
                      <m:r>
                        <a:rPr lang="en-GB" sz="1400" i="1" smtClean="0">
                          <a:latin typeface="Cambria Math" panose="02040503050406030204" pitchFamily="18" charset="0"/>
                        </a:rPr>
                        <m:t>=5</m:t>
                      </m:r>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a:rPr lang="en-GB" sz="1400" b="0" i="1" smtClean="0">
                                  <a:latin typeface="Cambria Math" panose="02040503050406030204" pitchFamily="18" charset="0"/>
                                </a:rPr>
                                <m:t>2</m:t>
                              </m:r>
                            </m:e>
                            <m:sup>
                              <m:r>
                                <a:rPr lang="en-GB" sz="1400" b="0" i="1" smtClean="0">
                                  <a:latin typeface="Cambria Math" panose="02040503050406030204" pitchFamily="18" charset="0"/>
                                </a:rPr>
                                <m:t>3</m:t>
                              </m:r>
                              <m:r>
                                <a:rPr lang="en-GB" sz="1400" i="1">
                                  <a:latin typeface="Cambria Math" panose="02040503050406030204" pitchFamily="18" charset="0"/>
                                </a:rPr>
                                <m:t>𝑥</m:t>
                              </m:r>
                            </m:sup>
                          </m:sSup>
                        </m:e>
                      </m:d>
                    </m:oMath>
                  </m:oMathPara>
                </a14:m>
                <a:endParaRPr lang="en-GB" sz="1400" b="0" dirty="0">
                  <a:latin typeface="Candara" panose="020E0502030303020204" pitchFamily="34" charset="0"/>
                </a:endParaRPr>
              </a:p>
              <a:p>
                <a:r>
                  <a:rPr lang="en-GB" sz="1400" dirty="0">
                    <a:latin typeface="Candara" panose="020E0502030303020204" pitchFamily="34" charset="0"/>
                  </a:rPr>
                  <a:t>Find the equation of the normal to the curve at the point with </a:t>
                </a:r>
                <a14:m>
                  <m:oMath xmlns:m="http://schemas.openxmlformats.org/officeDocument/2006/math">
                    <m:r>
                      <a:rPr lang="en-GB" sz="1400" b="0" i="1" smtClean="0">
                        <a:latin typeface="Cambria Math" panose="02040503050406030204" pitchFamily="18" charset="0"/>
                      </a:rPr>
                      <m:t>𝑥</m:t>
                    </m:r>
                  </m:oMath>
                </a14:m>
                <a:r>
                  <a:rPr lang="en-GB" sz="1400" dirty="0">
                    <a:latin typeface="Candara" panose="020E0502030303020204" pitchFamily="34" charset="0"/>
                  </a:rPr>
                  <a:t>-coordinate </a:t>
                </a:r>
                <a14:m>
                  <m:oMath xmlns:m="http://schemas.openxmlformats.org/officeDocument/2006/math">
                    <m:r>
                      <a:rPr lang="en-GB" sz="1400" b="0" i="1" smtClean="0">
                        <a:latin typeface="Cambria Math" panose="02040503050406030204" pitchFamily="18" charset="0"/>
                      </a:rPr>
                      <m:t>1</m:t>
                    </m:r>
                  </m:oMath>
                </a14:m>
                <a:r>
                  <a:rPr lang="en-GB" sz="1400" dirty="0">
                    <a:latin typeface="Candara" panose="020E0502030303020204" pitchFamily="34" charset="0"/>
                  </a:rPr>
                  <a:t> in the form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oMath>
                </a14:m>
                <a:r>
                  <a:rPr lang="en-GB" sz="1400" dirty="0">
                    <a:latin typeface="Candara" panose="020E0502030303020204" pitchFamily="34" charset="0"/>
                  </a:rPr>
                  <a:t>, where </a:t>
                </a:r>
                <a14:m>
                  <m:oMath xmlns:m="http://schemas.openxmlformats.org/officeDocument/2006/math">
                    <m:r>
                      <a:rPr lang="en-GB" sz="1400" b="0" i="1" smtClean="0">
                        <a:latin typeface="Cambria Math" panose="02040503050406030204" pitchFamily="18" charset="0"/>
                      </a:rPr>
                      <m:t>𝑎</m:t>
                    </m:r>
                  </m:oMath>
                </a14:m>
                <a:r>
                  <a:rPr lang="en-GB" sz="1400" dirty="0">
                    <a:latin typeface="Candara" panose="020E0502030303020204" pitchFamily="34" charset="0"/>
                  </a:rPr>
                  <a:t> and </a:t>
                </a:r>
                <a14:m>
                  <m:oMath xmlns:m="http://schemas.openxmlformats.org/officeDocument/2006/math">
                    <m:r>
                      <a:rPr lang="en-GB" sz="1400" b="0" i="1" smtClean="0">
                        <a:latin typeface="Cambria Math" panose="02040503050406030204" pitchFamily="18" charset="0"/>
                      </a:rPr>
                      <m:t>𝑏</m:t>
                    </m:r>
                  </m:oMath>
                </a14:m>
                <a:r>
                  <a:rPr lang="en-GB" sz="1400" dirty="0">
                    <a:latin typeface="Candara" panose="020E0502030303020204" pitchFamily="34" charset="0"/>
                  </a:rPr>
                  <a:t> are constants to be found in exact form</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169551"/>
              </a:xfrm>
              <a:prstGeom prst="rect">
                <a:avLst/>
              </a:prstGeom>
              <a:blipFill>
                <a:blip r:embed="rId2"/>
                <a:stretch>
                  <a:fillRect l="-400" t="-1042" b="-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9551"/>
              </a:xfrm>
              <a:prstGeom prst="rect">
                <a:avLst/>
              </a:prstGeom>
              <a:noFill/>
            </p:spPr>
            <p:txBody>
              <a:bodyPr wrap="square" rtlCol="0">
                <a:spAutoFit/>
              </a:bodyPr>
              <a:lstStyle/>
              <a:p>
                <a:r>
                  <a:rPr lang="en-GB" sz="1400" dirty="0">
                    <a:latin typeface="Candara" panose="020E0502030303020204" pitchFamily="34" charset="0"/>
                  </a:rPr>
                  <a:t>A curve has the equation </a:t>
                </a:r>
              </a:p>
              <a:p>
                <a:pPr/>
                <a14:m>
                  <m:oMathPara xmlns:m="http://schemas.openxmlformats.org/officeDocument/2006/math">
                    <m:oMathParaPr>
                      <m:jc m:val="centerGroup"/>
                    </m:oMathParaPr>
                    <m:oMath xmlns:m="http://schemas.openxmlformats.org/officeDocument/2006/math">
                      <m:r>
                        <a:rPr lang="en-GB" sz="1400" i="1">
                          <a:latin typeface="Cambria Math" panose="02040503050406030204" pitchFamily="18" charset="0"/>
                        </a:rPr>
                        <m:t>𝑦</m:t>
                      </m:r>
                      <m:r>
                        <a:rPr lang="en-GB" sz="1400" i="1">
                          <a:latin typeface="Cambria Math" panose="02040503050406030204" pitchFamily="18" charset="0"/>
                        </a:rPr>
                        <m:t>=4</m:t>
                      </m:r>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a:rPr lang="en-GB" sz="1400" i="1">
                                  <a:latin typeface="Cambria Math" panose="02040503050406030204" pitchFamily="18" charset="0"/>
                                </a:rPr>
                                <m:t>3</m:t>
                              </m:r>
                            </m:e>
                            <m:sup>
                              <m:r>
                                <a:rPr lang="en-GB" sz="1400" i="1">
                                  <a:latin typeface="Cambria Math" panose="02040503050406030204" pitchFamily="18" charset="0"/>
                                </a:rPr>
                                <m:t>2</m:t>
                              </m:r>
                              <m:r>
                                <a:rPr lang="en-GB" sz="1400" i="1">
                                  <a:latin typeface="Cambria Math" panose="02040503050406030204" pitchFamily="18" charset="0"/>
                                </a:rPr>
                                <m:t>𝑥</m:t>
                              </m:r>
                            </m:sup>
                          </m:sSup>
                        </m:e>
                      </m:d>
                    </m:oMath>
                  </m:oMathPara>
                </a14:m>
                <a:endParaRPr lang="en-GB" sz="1400" dirty="0">
                  <a:latin typeface="Candara" panose="020E0502030303020204" pitchFamily="34" charset="0"/>
                </a:endParaRPr>
              </a:p>
              <a:p>
                <a:r>
                  <a:rPr lang="en-GB" sz="1400" dirty="0">
                    <a:latin typeface="Candara" panose="020E0502030303020204" pitchFamily="34" charset="0"/>
                  </a:rPr>
                  <a:t>Find the equation of the normal to the curve at the point with </a:t>
                </a:r>
                <a14:m>
                  <m:oMath xmlns:m="http://schemas.openxmlformats.org/officeDocument/2006/math">
                    <m:r>
                      <a:rPr lang="en-GB" sz="1400" i="1">
                        <a:latin typeface="Cambria Math" panose="02040503050406030204" pitchFamily="18" charset="0"/>
                      </a:rPr>
                      <m:t>𝑥</m:t>
                    </m:r>
                  </m:oMath>
                </a14:m>
                <a:r>
                  <a:rPr lang="en-GB" sz="1400" dirty="0">
                    <a:latin typeface="Candara" panose="020E0502030303020204" pitchFamily="34" charset="0"/>
                  </a:rPr>
                  <a:t>-coordinate </a:t>
                </a:r>
                <a14:m>
                  <m:oMath xmlns:m="http://schemas.openxmlformats.org/officeDocument/2006/math">
                    <m:r>
                      <a:rPr lang="en-GB" sz="1400" i="1">
                        <a:latin typeface="Cambria Math" panose="02040503050406030204" pitchFamily="18" charset="0"/>
                      </a:rPr>
                      <m:t>1</m:t>
                    </m:r>
                  </m:oMath>
                </a14:m>
                <a:r>
                  <a:rPr lang="en-GB" sz="1400" dirty="0">
                    <a:latin typeface="Candara" panose="020E0502030303020204" pitchFamily="34" charset="0"/>
                  </a:rPr>
                  <a:t> in the form </a:t>
                </a:r>
                <a14:m>
                  <m:oMath xmlns:m="http://schemas.openxmlformats.org/officeDocument/2006/math">
                    <m:r>
                      <a:rPr lang="en-GB" sz="1400" i="1">
                        <a:latin typeface="Cambria Math" panose="02040503050406030204" pitchFamily="18" charset="0"/>
                      </a:rPr>
                      <m:t>𝑦</m:t>
                    </m:r>
                    <m:r>
                      <a:rPr lang="en-GB" sz="1400" i="1">
                        <a:latin typeface="Cambria Math" panose="02040503050406030204" pitchFamily="18" charset="0"/>
                      </a:rPr>
                      <m:t>=</m:t>
                    </m:r>
                    <m:r>
                      <a:rPr lang="en-GB" sz="1400" i="1">
                        <a:latin typeface="Cambria Math" panose="02040503050406030204" pitchFamily="18" charset="0"/>
                      </a:rPr>
                      <m:t>𝑎𝑥</m:t>
                    </m:r>
                    <m:r>
                      <a:rPr lang="en-GB" sz="1400" i="1">
                        <a:latin typeface="Cambria Math" panose="02040503050406030204" pitchFamily="18" charset="0"/>
                      </a:rPr>
                      <m:t>+</m:t>
                    </m:r>
                    <m:r>
                      <a:rPr lang="en-GB" sz="1400" i="1">
                        <a:latin typeface="Cambria Math" panose="02040503050406030204" pitchFamily="18" charset="0"/>
                      </a:rPr>
                      <m:t>𝑏</m:t>
                    </m:r>
                  </m:oMath>
                </a14:m>
                <a:r>
                  <a:rPr lang="en-GB" sz="1400" dirty="0">
                    <a:latin typeface="Candara" panose="020E0502030303020204" pitchFamily="34" charset="0"/>
                  </a:rPr>
                  <a:t>, where </a:t>
                </a:r>
                <a14:m>
                  <m:oMath xmlns:m="http://schemas.openxmlformats.org/officeDocument/2006/math">
                    <m:r>
                      <a:rPr lang="en-GB" sz="1400" i="1">
                        <a:latin typeface="Cambria Math" panose="02040503050406030204" pitchFamily="18" charset="0"/>
                      </a:rPr>
                      <m:t>𝑎</m:t>
                    </m:r>
                  </m:oMath>
                </a14:m>
                <a:r>
                  <a:rPr lang="en-GB" sz="1400" dirty="0">
                    <a:latin typeface="Candara" panose="020E0502030303020204" pitchFamily="34" charset="0"/>
                  </a:rPr>
                  <a:t> and </a:t>
                </a:r>
                <a14:m>
                  <m:oMath xmlns:m="http://schemas.openxmlformats.org/officeDocument/2006/math">
                    <m:r>
                      <a:rPr lang="en-GB" sz="1400" i="1">
                        <a:latin typeface="Cambria Math" panose="02040503050406030204" pitchFamily="18" charset="0"/>
                      </a:rPr>
                      <m:t>𝑏</m:t>
                    </m:r>
                  </m:oMath>
                </a14:m>
                <a:r>
                  <a:rPr lang="en-GB" sz="1400" dirty="0">
                    <a:latin typeface="Candara" panose="020E0502030303020204" pitchFamily="34" charset="0"/>
                  </a:rPr>
                  <a:t> are constants to be found in exact form</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9551"/>
              </a:xfrm>
              <a:prstGeom prst="rect">
                <a:avLst/>
              </a:prstGeom>
              <a:blipFill>
                <a:blip r:embed="rId3"/>
                <a:stretch>
                  <a:fillRect l="-400" t="-1047" b="-471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54180"/>
                <a:ext cx="4572000" cy="1397819"/>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72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3</m:t>
                              </m:r>
                            </m:e>
                          </m:func>
                        </m:den>
                      </m:f>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72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ln</m:t>
                              </m:r>
                            </m:fName>
                            <m:e>
                              <m:r>
                                <a:rPr lang="en-GB" b="0" i="1" smtClean="0">
                                  <a:solidFill>
                                    <a:srgbClr val="FF0000"/>
                                  </a:solidFill>
                                  <a:latin typeface="Cambria Math" panose="02040503050406030204" pitchFamily="18" charset="0"/>
                                </a:rPr>
                                <m:t>3</m:t>
                              </m:r>
                            </m:e>
                          </m:func>
                        </m:den>
                      </m:f>
                      <m:r>
                        <a:rPr lang="en-GB" b="0" i="1" smtClean="0">
                          <a:solidFill>
                            <a:srgbClr val="FF0000"/>
                          </a:solidFill>
                          <a:latin typeface="Cambria Math" panose="02040503050406030204" pitchFamily="18" charset="0"/>
                        </a:rPr>
                        <m:t>+36</m:t>
                      </m:r>
                    </m:oMath>
                  </m:oMathPara>
                </a14:m>
                <a:endParaRPr lang="en-GB" b="0" dirty="0">
                  <a:solidFill>
                    <a:srgbClr val="FF0000"/>
                  </a:solidFill>
                  <a:latin typeface="Candara" panose="020E0502030303020204" pitchFamily="34" charset="0"/>
                </a:endParaRPr>
              </a:p>
              <a:p>
                <a:r>
                  <a:rPr lang="en-GB" b="0" dirty="0">
                    <a:solidFill>
                      <a:srgbClr val="FF0000"/>
                    </a:solidFill>
                    <a:latin typeface="Candara" panose="020E0502030303020204" pitchFamily="34" charset="0"/>
                  </a:rPr>
                  <a:t>              </a:t>
                </a:r>
                <a14:m>
                  <m:oMath xmlns:m="http://schemas.openxmlformats.org/officeDocument/2006/math">
                    <m:r>
                      <a:rPr lang="en-GB" b="0" i="1" smtClean="0">
                        <a:solidFill>
                          <a:srgbClr val="FF0000"/>
                        </a:solidFill>
                        <a:latin typeface="Cambria Math" panose="02040503050406030204" pitchFamily="18" charset="0"/>
                      </a:rPr>
                      <m:t>𝑎</m:t>
                    </m:r>
                    <m:r>
                      <a:rPr lang="en-GB" b="0" i="1" smtClean="0">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72</m:t>
                        </m:r>
                        <m:func>
                          <m:funcPr>
                            <m:ctrlPr>
                              <a:rPr lang="en-GB" i="1">
                                <a:solidFill>
                                  <a:srgbClr val="FF0000"/>
                                </a:solidFill>
                                <a:latin typeface="Cambria Math" panose="02040503050406030204" pitchFamily="18" charset="0"/>
                              </a:rPr>
                            </m:ctrlPr>
                          </m:funcPr>
                          <m:fName>
                            <m:r>
                              <m:rPr>
                                <m:sty m:val="p"/>
                              </m:rPr>
                              <a:rPr lang="en-GB">
                                <a:solidFill>
                                  <a:srgbClr val="FF0000"/>
                                </a:solidFill>
                                <a:latin typeface="Cambria Math" panose="02040503050406030204" pitchFamily="18" charset="0"/>
                              </a:rPr>
                              <m:t>ln</m:t>
                            </m:r>
                          </m:fName>
                          <m:e>
                            <m:r>
                              <a:rPr lang="en-GB" i="1">
                                <a:solidFill>
                                  <a:srgbClr val="FF0000"/>
                                </a:solidFill>
                                <a:latin typeface="Cambria Math" panose="02040503050406030204" pitchFamily="18" charset="0"/>
                              </a:rPr>
                              <m:t>3</m:t>
                            </m:r>
                          </m:e>
                        </m:func>
                      </m:den>
                    </m:f>
                  </m:oMath>
                </a14:m>
                <a:endParaRPr lang="en-GB" dirty="0">
                  <a:solidFill>
                    <a:srgbClr val="FF0000"/>
                  </a:solidFill>
                  <a:latin typeface="Candara" panose="020E0502030303020204" pitchFamily="34" charset="0"/>
                </a:endParaRPr>
              </a:p>
              <a:p>
                <a:r>
                  <a:rPr lang="en-GB" b="0" dirty="0">
                    <a:solidFill>
                      <a:srgbClr val="FF0000"/>
                    </a:solidFill>
                    <a:latin typeface="Candara" panose="020E0502030303020204" pitchFamily="34" charset="0"/>
                  </a:rPr>
                  <a:t>              </a:t>
                </a:r>
                <a14:m>
                  <m:oMath xmlns:m="http://schemas.openxmlformats.org/officeDocument/2006/math">
                    <m:r>
                      <a:rPr lang="en-GB" b="0" i="1" smtClean="0">
                        <a:solidFill>
                          <a:srgbClr val="FF0000"/>
                        </a:solidFill>
                        <a:latin typeface="Cambria Math" panose="02040503050406030204" pitchFamily="18" charset="0"/>
                      </a:rPr>
                      <m:t>𝑏</m:t>
                    </m:r>
                    <m:r>
                      <a:rPr lang="en-GB" b="0" i="1" smtClean="0">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
                          <a:rPr lang="en-GB" i="1">
                            <a:solidFill>
                              <a:srgbClr val="FF0000"/>
                            </a:solidFill>
                            <a:latin typeface="Cambria Math" panose="02040503050406030204" pitchFamily="18" charset="0"/>
                          </a:rPr>
                          <m:t>72</m:t>
                        </m:r>
                        <m:func>
                          <m:funcPr>
                            <m:ctrlPr>
                              <a:rPr lang="en-GB" i="1">
                                <a:solidFill>
                                  <a:srgbClr val="FF0000"/>
                                </a:solidFill>
                                <a:latin typeface="Cambria Math" panose="02040503050406030204" pitchFamily="18" charset="0"/>
                              </a:rPr>
                            </m:ctrlPr>
                          </m:funcPr>
                          <m:fName>
                            <m:r>
                              <m:rPr>
                                <m:sty m:val="p"/>
                              </m:rPr>
                              <a:rPr lang="en-GB">
                                <a:solidFill>
                                  <a:srgbClr val="FF0000"/>
                                </a:solidFill>
                                <a:latin typeface="Cambria Math" panose="02040503050406030204" pitchFamily="18" charset="0"/>
                              </a:rPr>
                              <m:t>ln</m:t>
                            </m:r>
                          </m:fName>
                          <m:e>
                            <m:r>
                              <a:rPr lang="en-GB" i="1">
                                <a:solidFill>
                                  <a:srgbClr val="FF0000"/>
                                </a:solidFill>
                                <a:latin typeface="Cambria Math" panose="02040503050406030204" pitchFamily="18" charset="0"/>
                              </a:rPr>
                              <m:t>3</m:t>
                            </m:r>
                          </m:e>
                        </m:func>
                      </m:den>
                    </m:f>
                    <m:r>
                      <a:rPr lang="en-GB" i="1">
                        <a:solidFill>
                          <a:srgbClr val="FF0000"/>
                        </a:solidFill>
                        <a:latin typeface="Cambria Math" panose="02040503050406030204" pitchFamily="18" charset="0"/>
                      </a:rPr>
                      <m:t>+36</m:t>
                    </m:r>
                  </m:oMath>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54180"/>
                <a:ext cx="4572000" cy="139781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798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4.3) Using partial fractions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8629984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5) Radians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352110095"/>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5.1) Radian measure</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5.2) Arc length</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5.3) Areas of sectors and segments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5.4) Solving trigonometric equations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5.5) Small angle approximations</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bl>
          </a:graphicData>
        </a:graphic>
      </p:graphicFrame>
    </p:spTree>
    <p:extLst>
      <p:ext uri="{BB962C8B-B14F-4D97-AF65-F5344CB8AC3E}">
        <p14:creationId xmlns:p14="http://schemas.microsoft.com/office/powerpoint/2010/main" val="264231065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5.1) Radian measure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0220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9.3) The chain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1305271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5.2) Arc length</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04306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54840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b="0" i="1" smtClean="0">
                                  <a:latin typeface="Cambria Math" panose="02040503050406030204" pitchFamily="18" charset="0"/>
                                </a:rPr>
                                <m:t>4</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r>
                                <a:rPr lang="en-GB" sz="2400" i="1">
                                  <a:latin typeface="Cambria Math" panose="02040503050406030204" pitchFamily="18" charset="0"/>
                                </a:rPr>
                                <m:t>𝑥</m:t>
                              </m:r>
                            </m:e>
                          </m:d>
                        </m:e>
                        <m:sup>
                          <m:r>
                            <a:rPr lang="en-GB" sz="2400" b="0" i="1" smtClean="0">
                              <a:latin typeface="Cambria Math" panose="02040503050406030204" pitchFamily="18" charset="0"/>
                            </a:rPr>
                            <m:t>7</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b="0" i="1" smtClean="0">
                                  <a:latin typeface="Cambria Math" panose="02040503050406030204" pitchFamily="18" charset="0"/>
                                </a:rPr>
                                <m:t>7</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2</m:t>
                                  </m:r>
                                </m:sup>
                              </m:sSup>
                              <m:r>
                                <a:rPr lang="en-GB" sz="2400" i="1">
                                  <a:latin typeface="Cambria Math" panose="02040503050406030204" pitchFamily="18" charset="0"/>
                                </a:rPr>
                                <m:t>−</m:t>
                              </m:r>
                              <m:r>
                                <a:rPr lang="en-GB" sz="2400" b="0" i="1" smtClean="0">
                                  <a:latin typeface="Cambria Math" panose="02040503050406030204" pitchFamily="18" charset="0"/>
                                </a:rPr>
                                <m:t>3</m:t>
                              </m:r>
                              <m:r>
                                <a:rPr lang="en-GB" sz="2400" i="1">
                                  <a:latin typeface="Cambria Math" panose="02040503050406030204" pitchFamily="18" charset="0"/>
                                </a:rPr>
                                <m:t>𝑥</m:t>
                              </m:r>
                            </m:e>
                          </m:d>
                        </m:e>
                        <m:sup>
                          <m:r>
                            <a:rPr lang="en-GB" sz="2400" b="0" i="1" smtClean="0">
                              <a:latin typeface="Cambria Math" panose="02040503050406030204" pitchFamily="18" charset="0"/>
                            </a:rPr>
                            <m:t>4</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548407"/>
              </a:xfrm>
              <a:prstGeom prst="rect">
                <a:avLst/>
              </a:prstGeom>
              <a:blipFill>
                <a:blip r:embed="rId2"/>
                <a:stretch>
                  <a:fillRect l="-2000" t="-1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516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3</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4</m:t>
                                  </m:r>
                                </m:sup>
                              </m:sSup>
                              <m:r>
                                <a:rPr lang="en-GB" sz="2400" i="1">
                                  <a:latin typeface="Cambria Math" panose="02040503050406030204" pitchFamily="18" charset="0"/>
                                </a:rPr>
                                <m:t>+</m:t>
                              </m:r>
                              <m:r>
                                <a:rPr lang="en-GB" sz="2400" i="1">
                                  <a:latin typeface="Cambria Math" panose="02040503050406030204" pitchFamily="18" charset="0"/>
                                </a:rPr>
                                <m:t>𝑥</m:t>
                              </m:r>
                            </m:e>
                          </m:d>
                        </m:e>
                        <m:sup>
                          <m:r>
                            <a:rPr lang="en-GB" sz="2400" i="1">
                              <a:latin typeface="Cambria Math" panose="02040503050406030204" pitchFamily="18" charset="0"/>
                            </a:rPr>
                            <m:t>5</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5165"/>
              </a:xfrm>
              <a:prstGeom prst="rect">
                <a:avLst/>
              </a:prstGeom>
              <a:blipFill>
                <a:blip r:embed="rId3"/>
                <a:stretch>
                  <a:fillRect l="-2000" t="-5839" b="-51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i="1" smtClean="0">
                          <a:solidFill>
                            <a:srgbClr val="FF0000"/>
                          </a:solidFill>
                          <a:latin typeface="Cambria Math" panose="02040503050406030204" pitchFamily="18" charset="0"/>
                        </a:rPr>
                        <m:t>5</m:t>
                      </m:r>
                      <m:sSup>
                        <m:sSupPr>
                          <m:ctrlPr>
                            <a:rPr lang="en-GB" sz="2400" i="1">
                              <a:solidFill>
                                <a:srgbClr val="FF0000"/>
                              </a:solidFill>
                              <a:latin typeface="Cambria Math" panose="02040503050406030204" pitchFamily="18" charset="0"/>
                            </a:rPr>
                          </m:ctrlPr>
                        </m:sSupPr>
                        <m:e>
                          <m:d>
                            <m:dPr>
                              <m:ctrlPr>
                                <a:rPr lang="en-GB" sz="2400" i="1">
                                  <a:solidFill>
                                    <a:srgbClr val="FF0000"/>
                                  </a:solidFill>
                                  <a:latin typeface="Cambria Math" panose="02040503050406030204" pitchFamily="18" charset="0"/>
                                </a:rPr>
                              </m:ctrlPr>
                            </m:dPr>
                            <m:e>
                              <m:r>
                                <a:rPr lang="en-GB" sz="2400" i="1">
                                  <a:solidFill>
                                    <a:srgbClr val="FF0000"/>
                                  </a:solidFill>
                                  <a:latin typeface="Cambria Math" panose="02040503050406030204" pitchFamily="18" charset="0"/>
                                </a:rPr>
                                <m:t>3</m:t>
                              </m:r>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𝑥</m:t>
                                  </m:r>
                                </m:e>
                                <m:sup>
                                  <m:r>
                                    <a:rPr lang="en-GB" sz="2400" i="1">
                                      <a:solidFill>
                                        <a:srgbClr val="FF0000"/>
                                      </a:solidFill>
                                      <a:latin typeface="Cambria Math" panose="02040503050406030204" pitchFamily="18" charset="0"/>
                                    </a:rPr>
                                    <m:t>4</m:t>
                                  </m:r>
                                </m:sup>
                              </m:sSup>
                              <m:r>
                                <a:rPr lang="en-GB" sz="2400" i="1">
                                  <a:solidFill>
                                    <a:srgbClr val="FF0000"/>
                                  </a:solidFill>
                                  <a:latin typeface="Cambria Math" panose="02040503050406030204" pitchFamily="18" charset="0"/>
                                </a:rPr>
                                <m:t>+</m:t>
                              </m:r>
                              <m:r>
                                <a:rPr lang="en-GB" sz="2400" i="1">
                                  <a:solidFill>
                                    <a:srgbClr val="FF0000"/>
                                  </a:solidFill>
                                  <a:latin typeface="Cambria Math" panose="02040503050406030204" pitchFamily="18" charset="0"/>
                                </a:rPr>
                                <m:t>𝑥</m:t>
                              </m:r>
                            </m:e>
                          </m:d>
                        </m:e>
                        <m:sup>
                          <m:r>
                            <a:rPr lang="en-GB" sz="2400" i="1">
                              <a:solidFill>
                                <a:srgbClr val="FF0000"/>
                              </a:solidFill>
                              <a:latin typeface="Cambria Math" panose="02040503050406030204" pitchFamily="18" charset="0"/>
                            </a:rPr>
                            <m:t>4</m:t>
                          </m:r>
                        </m:sup>
                      </m:sSup>
                      <m:d>
                        <m:dPr>
                          <m:ctrlPr>
                            <a:rPr lang="en-GB" sz="2400" i="1">
                              <a:solidFill>
                                <a:srgbClr val="FF0000"/>
                              </a:solidFill>
                              <a:latin typeface="Cambria Math" panose="02040503050406030204" pitchFamily="18" charset="0"/>
                            </a:rPr>
                          </m:ctrlPr>
                        </m:dPr>
                        <m:e>
                          <m:r>
                            <a:rPr lang="en-GB" sz="2400" i="1">
                              <a:solidFill>
                                <a:srgbClr val="FF0000"/>
                              </a:solidFill>
                              <a:latin typeface="Cambria Math" panose="02040503050406030204" pitchFamily="18" charset="0"/>
                            </a:rPr>
                            <m:t>12</m:t>
                          </m:r>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𝑥</m:t>
                              </m:r>
                            </m:e>
                            <m:sup>
                              <m:r>
                                <a:rPr lang="en-GB" sz="2400" i="1">
                                  <a:solidFill>
                                    <a:srgbClr val="FF0000"/>
                                  </a:solidFill>
                                  <a:latin typeface="Cambria Math" panose="02040503050406030204" pitchFamily="18" charset="0"/>
                                </a:rPr>
                                <m:t>3</m:t>
                              </m:r>
                            </m:sup>
                          </m:sSup>
                          <m:r>
                            <a:rPr lang="en-GB" sz="2400" i="1">
                              <a:solidFill>
                                <a:srgbClr val="FF0000"/>
                              </a:solidFill>
                              <a:latin typeface="Cambria Math" panose="02040503050406030204" pitchFamily="18" charset="0"/>
                            </a:rPr>
                            <m:t>+1</m:t>
                          </m:r>
                        </m:e>
                      </m:d>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4238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5.3) Areas of sectors and segments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07134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54840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i="1">
                                      <a:latin typeface="Cambria Math" panose="02040503050406030204" pitchFamily="18" charset="0"/>
                                    </a:rPr>
                                    <m:t>𝑥</m:t>
                                  </m:r>
                                </m:e>
                              </m:func>
                            </m:e>
                          </m:d>
                        </m:e>
                        <m:sup>
                          <m:r>
                            <a:rPr lang="en-GB" sz="2400" i="1">
                              <a:latin typeface="Cambria Math" panose="02040503050406030204" pitchFamily="18" charset="0"/>
                            </a:rPr>
                            <m:t>3</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i="1">
                                      <a:latin typeface="Cambria Math" panose="02040503050406030204" pitchFamily="18" charset="0"/>
                                    </a:rPr>
                                    <m:t>𝑥</m:t>
                                  </m:r>
                                </m:e>
                              </m:func>
                            </m:e>
                          </m:d>
                        </m:e>
                        <m:sup>
                          <m:r>
                            <a:rPr lang="en-GB" sz="2400" b="0" i="1" smtClean="0">
                              <a:latin typeface="Cambria Math" panose="02040503050406030204" pitchFamily="18" charset="0"/>
                            </a:rPr>
                            <m:t>4</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548407"/>
              </a:xfrm>
              <a:prstGeom prst="rect">
                <a:avLst/>
              </a:prstGeom>
              <a:blipFill>
                <a:blip r:embed="rId2"/>
                <a:stretch>
                  <a:fillRect l="-2000" t="-1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62608"/>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i="1">
                                      <a:latin typeface="Cambria Math" panose="02040503050406030204" pitchFamily="18" charset="0"/>
                                    </a:rPr>
                                    <m:t>𝑥</m:t>
                                  </m:r>
                                </m:e>
                              </m:func>
                            </m:e>
                          </m:d>
                        </m:e>
                        <m:sup>
                          <m:r>
                            <a:rPr lang="en-GB" sz="2400" b="0" i="1" smtClean="0">
                              <a:latin typeface="Cambria Math" panose="02040503050406030204" pitchFamily="18" charset="0"/>
                            </a:rPr>
                            <m:t>5</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62608"/>
              </a:xfrm>
              <a:prstGeom prst="rect">
                <a:avLst/>
              </a:prstGeom>
              <a:blipFill>
                <a:blip r:embed="rId3"/>
                <a:stretch>
                  <a:fillRect l="-2000" t="-5674" b="-21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831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ln</m:t>
                                      </m:r>
                                    </m:fName>
                                    <m:e>
                                      <m:r>
                                        <a:rPr lang="en-GB" sz="2400" b="0" i="1" smtClean="0">
                                          <a:solidFill>
                                            <a:srgbClr val="FF0000"/>
                                          </a:solidFill>
                                          <a:latin typeface="Cambria Math" panose="02040503050406030204" pitchFamily="18" charset="0"/>
                                        </a:rPr>
                                        <m:t>𝑥</m:t>
                                      </m:r>
                                    </m:e>
                                  </m:func>
                                </m:e>
                              </m:d>
                            </m:e>
                            <m:sup>
                              <m:r>
                                <a:rPr lang="en-GB" sz="2400" b="0" i="1" smtClean="0">
                                  <a:solidFill>
                                    <a:srgbClr val="FF0000"/>
                                  </a:solidFill>
                                  <a:latin typeface="Cambria Math" panose="02040503050406030204" pitchFamily="18" charset="0"/>
                                </a:rPr>
                                <m:t>4</m:t>
                              </m:r>
                            </m:sup>
                          </m:sSup>
                        </m:num>
                        <m:den>
                          <m:r>
                            <a:rPr lang="en-GB" sz="2400" b="0" i="1" smtClean="0">
                              <a:solidFill>
                                <a:srgbClr val="FF0000"/>
                              </a:solidFill>
                              <a:latin typeface="Cambria Math" panose="02040503050406030204" pitchFamily="18" charset="0"/>
                            </a:rPr>
                            <m:t>𝑥</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83195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1511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5.4) Solving trigonometric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928719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54840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2</m:t>
                              </m:r>
                            </m:sup>
                          </m:sSup>
                          <m:r>
                            <a:rPr lang="en-GB" sz="2400" i="1">
                              <a:latin typeface="Cambria Math" panose="02040503050406030204" pitchFamily="18" charset="0"/>
                            </a:rPr>
                            <m:t>+</m:t>
                          </m:r>
                          <m:r>
                            <a:rPr lang="en-GB" sz="2400" i="1">
                              <a:latin typeface="Cambria Math" panose="02040503050406030204" pitchFamily="18" charset="0"/>
                            </a:rPr>
                            <m:t>𝑥</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r>
                            <a:rPr lang="en-GB" sz="2400" i="1">
                              <a:latin typeface="Cambria Math" panose="02040503050406030204" pitchFamily="18" charset="0"/>
                            </a:rPr>
                            <m:t>𝑥</m:t>
                          </m:r>
                          <m:r>
                            <a:rPr lang="en-GB" sz="2400" b="0" i="1" smtClean="0">
                              <a:latin typeface="Cambria Math" panose="02040503050406030204" pitchFamily="18" charset="0"/>
                            </a:rPr>
                            <m:t>+1</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548407"/>
              </a:xfrm>
              <a:prstGeom prst="rect">
                <a:avLst/>
              </a:prstGeom>
              <a:blipFill>
                <a:blip r:embed="rId2"/>
                <a:stretch>
                  <a:fillRect l="-2000" t="-1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81652"/>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3</m:t>
                              </m:r>
                              <m:r>
                                <a:rPr lang="en-GB" sz="2400" i="1">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81652"/>
              </a:xfrm>
              <a:prstGeom prst="rect">
                <a:avLst/>
              </a:prstGeom>
              <a:blipFill>
                <a:blip r:embed="rId3"/>
                <a:stretch>
                  <a:fillRect l="-2000" t="-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4</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−6</m:t>
                          </m:r>
                          <m:r>
                            <a:rPr lang="en-GB" sz="2400" b="0" i="1" smtClean="0">
                              <a:solidFill>
                                <a:srgbClr val="FF0000"/>
                              </a:solidFill>
                              <a:latin typeface="Cambria Math" panose="02040503050406030204" pitchFamily="18" charset="0"/>
                            </a:rPr>
                            <m:t>𝑥</m:t>
                          </m:r>
                        </m:e>
                      </m:d>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4</m:t>
                              </m:r>
                            </m:sup>
                          </m:sSup>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−1</m:t>
                          </m:r>
                        </m:sup>
                      </m:sSup>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108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5.5) Small angle approximations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19379483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6) Trigonometric functions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5553323"/>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6.1) Secant, cosecant and cotangent</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6.2) Graphs of </a:t>
                          </a:r>
                          <a14:m>
                            <m:oMath xmlns:m="http://schemas.openxmlformats.org/officeDocument/2006/math">
                              <m:func>
                                <m:funcPr>
                                  <m:ctrlPr>
                                    <a:rPr lang="en-GB" b="0" i="1" smtClean="0">
                                      <a:latin typeface="Cambria Math" panose="02040503050406030204" pitchFamily="18" charset="0"/>
                                      <a:hlinkClick r:id="rId4" action="ppaction://hlinksldjump"/>
                                    </a:rPr>
                                  </m:ctrlPr>
                                </m:funcPr>
                                <m:fName>
                                  <m:r>
                                    <m:rPr>
                                      <m:sty m:val="p"/>
                                    </m:rPr>
                                    <a:rPr lang="en-GB" b="0" i="0" smtClean="0">
                                      <a:latin typeface="Cambria Math" panose="02040503050406030204" pitchFamily="18" charset="0"/>
                                      <a:hlinkClick r:id="rId4" action="ppaction://hlinksldjump"/>
                                    </a:rPr>
                                    <m:t>sec</m:t>
                                  </m:r>
                                </m:fName>
                                <m:e>
                                  <m:r>
                                    <a:rPr lang="en-GB" b="0" i="1" smtClean="0">
                                      <a:latin typeface="Cambria Math" panose="02040503050406030204" pitchFamily="18" charset="0"/>
                                      <a:hlinkClick r:id="rId4" action="ppaction://hlinksldjump"/>
                                    </a:rPr>
                                    <m:t>𝑥</m:t>
                                  </m:r>
                                </m:e>
                              </m:func>
                            </m:oMath>
                          </a14:m>
                          <a:r>
                            <a:rPr lang="en-GB" dirty="0">
                              <a:latin typeface="Candara" panose="020E0502030303020204" pitchFamily="34" charset="0"/>
                              <a:hlinkClick r:id="rId4" action="ppaction://hlinksldjump"/>
                            </a:rPr>
                            <a:t>, </a:t>
                          </a:r>
                          <a14:m>
                            <m:oMath xmlns:m="http://schemas.openxmlformats.org/officeDocument/2006/math">
                              <m:r>
                                <m:rPr>
                                  <m:sty m:val="p"/>
                                </m:rPr>
                                <a:rPr lang="en-GB" b="0" i="0" smtClean="0">
                                  <a:latin typeface="Cambria Math" panose="02040503050406030204" pitchFamily="18" charset="0"/>
                                  <a:hlinkClick r:id="rId4" action="ppaction://hlinksldjump"/>
                                </a:rPr>
                                <m:t>cosec</m:t>
                              </m:r>
                              <m:r>
                                <a:rPr lang="en-GB" b="0" i="1" smtClean="0">
                                  <a:latin typeface="Cambria Math" panose="02040503050406030204" pitchFamily="18" charset="0"/>
                                  <a:hlinkClick r:id="rId4" action="ppaction://hlinksldjump"/>
                                </a:rPr>
                                <m:t> </m:t>
                              </m:r>
                              <m:r>
                                <a:rPr lang="en-GB" b="0" i="1" smtClean="0">
                                  <a:latin typeface="Cambria Math" panose="02040503050406030204" pitchFamily="18" charset="0"/>
                                  <a:hlinkClick r:id="rId4" action="ppaction://hlinksldjump"/>
                                </a:rPr>
                                <m:t>𝑥</m:t>
                              </m:r>
                            </m:oMath>
                          </a14:m>
                          <a:r>
                            <a:rPr lang="en-GB" dirty="0">
                              <a:latin typeface="Candara" panose="020E0502030303020204" pitchFamily="34" charset="0"/>
                              <a:hlinkClick r:id="rId4" action="ppaction://hlinksldjump"/>
                            </a:rPr>
                            <a:t> and </a:t>
                          </a:r>
                          <a14:m>
                            <m:oMath xmlns:m="http://schemas.openxmlformats.org/officeDocument/2006/math">
                              <m:func>
                                <m:funcPr>
                                  <m:ctrlPr>
                                    <a:rPr lang="en-GB" b="0" i="1" smtClean="0">
                                      <a:latin typeface="Cambria Math" panose="02040503050406030204" pitchFamily="18" charset="0"/>
                                      <a:hlinkClick r:id="rId4" action="ppaction://hlinksldjump"/>
                                    </a:rPr>
                                  </m:ctrlPr>
                                </m:funcPr>
                                <m:fName>
                                  <m:r>
                                    <m:rPr>
                                      <m:sty m:val="p"/>
                                    </m:rPr>
                                    <a:rPr lang="en-GB" b="0" i="0" smtClean="0">
                                      <a:latin typeface="Cambria Math" panose="02040503050406030204" pitchFamily="18" charset="0"/>
                                      <a:hlinkClick r:id="rId4" action="ppaction://hlinksldjump"/>
                                    </a:rPr>
                                    <m:t>cot</m:t>
                                  </m:r>
                                </m:fName>
                                <m:e>
                                  <m:r>
                                    <a:rPr lang="en-GB" b="0" i="1" smtClean="0">
                                      <a:latin typeface="Cambria Math" panose="02040503050406030204" pitchFamily="18" charset="0"/>
                                      <a:hlinkClick r:id="rId4" action="ppaction://hlinksldjump"/>
                                    </a:rPr>
                                    <m:t>𝑥</m:t>
                                  </m:r>
                                </m:e>
                              </m:func>
                            </m:oMath>
                          </a14:m>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6.3) Using </a:t>
                          </a:r>
                          <a14:m>
                            <m:oMath xmlns:m="http://schemas.openxmlformats.org/officeDocument/2006/math">
                              <m:func>
                                <m:funcPr>
                                  <m:ctrlPr>
                                    <a:rPr lang="en-GB" b="0" i="1" smtClean="0">
                                      <a:latin typeface="Cambria Math" panose="02040503050406030204" pitchFamily="18" charset="0"/>
                                      <a:hlinkClick r:id="rId5" action="ppaction://hlinksldjump"/>
                                    </a:rPr>
                                  </m:ctrlPr>
                                </m:funcPr>
                                <m:fName>
                                  <m:r>
                                    <m:rPr>
                                      <m:sty m:val="p"/>
                                    </m:rPr>
                                    <a:rPr lang="en-GB" b="0" i="0" smtClean="0">
                                      <a:latin typeface="Cambria Math" panose="02040503050406030204" pitchFamily="18" charset="0"/>
                                      <a:hlinkClick r:id="rId5" action="ppaction://hlinksldjump"/>
                                    </a:rPr>
                                    <m:t>sec</m:t>
                                  </m:r>
                                </m:fName>
                                <m:e>
                                  <m:r>
                                    <a:rPr lang="en-GB" b="0" i="1" smtClean="0">
                                      <a:latin typeface="Cambria Math" panose="02040503050406030204" pitchFamily="18" charset="0"/>
                                      <a:hlinkClick r:id="rId5" action="ppaction://hlinksldjump"/>
                                    </a:rPr>
                                    <m:t>𝑥</m:t>
                                  </m:r>
                                </m:e>
                              </m:func>
                            </m:oMath>
                          </a14:m>
                          <a:r>
                            <a:rPr lang="en-GB" dirty="0">
                              <a:latin typeface="Candara" panose="020E0502030303020204" pitchFamily="34" charset="0"/>
                              <a:hlinkClick r:id="rId5" action="ppaction://hlinksldjump"/>
                            </a:rPr>
                            <a:t>, </a:t>
                          </a:r>
                          <a14:m>
                            <m:oMath xmlns:m="http://schemas.openxmlformats.org/officeDocument/2006/math">
                              <m:r>
                                <m:rPr>
                                  <m:sty m:val="p"/>
                                </m:rPr>
                                <a:rPr lang="en-GB" b="0" i="0" smtClean="0">
                                  <a:latin typeface="Cambria Math" panose="02040503050406030204" pitchFamily="18" charset="0"/>
                                  <a:hlinkClick r:id="rId5" action="ppaction://hlinksldjump"/>
                                </a:rPr>
                                <m:t>cosec</m:t>
                              </m:r>
                              <m:r>
                                <a:rPr lang="en-GB" b="0" i="1" smtClean="0">
                                  <a:latin typeface="Cambria Math" panose="02040503050406030204" pitchFamily="18" charset="0"/>
                                  <a:hlinkClick r:id="rId5" action="ppaction://hlinksldjump"/>
                                </a:rPr>
                                <m:t> </m:t>
                              </m:r>
                              <m:r>
                                <a:rPr lang="en-GB" b="0" i="1" smtClean="0">
                                  <a:latin typeface="Cambria Math" panose="02040503050406030204" pitchFamily="18" charset="0"/>
                                  <a:hlinkClick r:id="rId5" action="ppaction://hlinksldjump"/>
                                </a:rPr>
                                <m:t>𝑥</m:t>
                              </m:r>
                            </m:oMath>
                          </a14:m>
                          <a:r>
                            <a:rPr lang="en-GB" dirty="0">
                              <a:latin typeface="Candara" panose="020E0502030303020204" pitchFamily="34" charset="0"/>
                              <a:hlinkClick r:id="rId5" action="ppaction://hlinksldjump"/>
                            </a:rPr>
                            <a:t> and </a:t>
                          </a:r>
                          <a14:m>
                            <m:oMath xmlns:m="http://schemas.openxmlformats.org/officeDocument/2006/math">
                              <m:func>
                                <m:funcPr>
                                  <m:ctrlPr>
                                    <a:rPr lang="en-GB" b="0" i="1" smtClean="0">
                                      <a:latin typeface="Cambria Math" panose="02040503050406030204" pitchFamily="18" charset="0"/>
                                      <a:hlinkClick r:id="rId5" action="ppaction://hlinksldjump"/>
                                    </a:rPr>
                                  </m:ctrlPr>
                                </m:funcPr>
                                <m:fName>
                                  <m:r>
                                    <m:rPr>
                                      <m:sty m:val="p"/>
                                    </m:rPr>
                                    <a:rPr lang="en-GB" b="0" i="0" smtClean="0">
                                      <a:latin typeface="Cambria Math" panose="02040503050406030204" pitchFamily="18" charset="0"/>
                                      <a:hlinkClick r:id="rId5" action="ppaction://hlinksldjump"/>
                                    </a:rPr>
                                    <m:t>cot</m:t>
                                  </m:r>
                                </m:fName>
                                <m:e>
                                  <m:r>
                                    <a:rPr lang="en-GB" b="0" i="1" smtClean="0">
                                      <a:latin typeface="Cambria Math" panose="02040503050406030204" pitchFamily="18" charset="0"/>
                                      <a:hlinkClick r:id="rId5" action="ppaction://hlinksldjump"/>
                                    </a:rPr>
                                    <m:t>𝑥</m:t>
                                  </m:r>
                                </m:e>
                              </m:func>
                            </m:oMath>
                          </a14:m>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6.4) Trigonometric identities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6.5) Inverse trigonometric functions</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5553323"/>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8" action="ppaction://hlinksldjump"/>
                            </a:rPr>
                            <a:t>6.1) Secant, cosecant and cotangent</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endParaRPr lang="en-US"/>
                        </a:p>
                      </a:txBody>
                      <a:tcPr>
                        <a:blipFill>
                          <a:blip r:embed="rId9"/>
                          <a:stretch>
                            <a:fillRect l="-67" t="-108333" r="-200" b="-328333"/>
                          </a:stretch>
                        </a:blipFill>
                      </a:tcPr>
                    </a:tc>
                    <a:extLst>
                      <a:ext uri="{0D108BD9-81ED-4DB2-BD59-A6C34878D82A}">
                        <a16:rowId xmlns:a16="http://schemas.microsoft.com/office/drawing/2014/main" val="3137919817"/>
                      </a:ext>
                    </a:extLst>
                  </a:tr>
                  <a:tr h="365760">
                    <a:tc>
                      <a:txBody>
                        <a:bodyPr/>
                        <a:lstStyle/>
                        <a:p>
                          <a:endParaRPr lang="en-US"/>
                        </a:p>
                      </a:txBody>
                      <a:tcPr>
                        <a:blipFill>
                          <a:blip r:embed="rId9"/>
                          <a:stretch>
                            <a:fillRect l="-67" t="-204918" r="-200" b="-222951"/>
                          </a:stretch>
                        </a:blipFill>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0" action="ppaction://hlinksldjump"/>
                            </a:rPr>
                            <a:t>6.4) Trigonometric identities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365760">
                    <a:tc>
                      <a:txBody>
                        <a:bodyPr/>
                        <a:lstStyle/>
                        <a:p>
                          <a:r>
                            <a:rPr lang="en-GB" dirty="0">
                              <a:latin typeface="Candara" panose="020E0502030303020204" pitchFamily="34" charset="0"/>
                              <a:hlinkClick r:id="rId11" action="ppaction://hlinksldjump"/>
                            </a:rPr>
                            <a:t>6.5) Inverse trigonometric functions</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bl>
              </a:graphicData>
            </a:graphic>
          </p:graphicFrame>
        </mc:Fallback>
      </mc:AlternateContent>
    </p:spTree>
    <p:extLst>
      <p:ext uri="{BB962C8B-B14F-4D97-AF65-F5344CB8AC3E}">
        <p14:creationId xmlns:p14="http://schemas.microsoft.com/office/powerpoint/2010/main" val="291491311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6.1) Secant, cosecant and cotangent</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004094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6697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b="0" i="1" smtClean="0">
                                      <a:latin typeface="Cambria Math" panose="02040503050406030204" pitchFamily="18" charset="0"/>
                                    </a:rPr>
                                    <m:t>3</m:t>
                                  </m:r>
                                </m:e>
                                <m:sup>
                                  <m:r>
                                    <a:rPr lang="en-GB" sz="2400" i="1">
                                      <a:latin typeface="Cambria Math" panose="02040503050406030204" pitchFamily="18" charset="0"/>
                                    </a:rPr>
                                    <m:t>𝑥</m:t>
                                  </m:r>
                                </m:sup>
                              </m:sSup>
                              <m:r>
                                <a:rPr lang="en-GB" sz="2400" i="1">
                                  <a:latin typeface="Cambria Math" panose="02040503050406030204" pitchFamily="18" charset="0"/>
                                </a:rPr>
                                <m:t>+1</m:t>
                              </m:r>
                            </m:e>
                          </m:d>
                        </m:e>
                        <m:sup>
                          <m:r>
                            <a:rPr lang="en-GB" sz="2400" i="1">
                              <a:latin typeface="Cambria Math" panose="02040503050406030204" pitchFamily="18" charset="0"/>
                            </a:rPr>
                            <m:t>2</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i="1">
                                      <a:latin typeface="Cambria Math" panose="02040503050406030204" pitchFamily="18" charset="0"/>
                                    </a:rPr>
                                    <m:t>2</m:t>
                                  </m:r>
                                </m:e>
                                <m:sup>
                                  <m:r>
                                    <a:rPr lang="en-GB" sz="2400" i="1">
                                      <a:latin typeface="Cambria Math" panose="02040503050406030204" pitchFamily="18" charset="0"/>
                                    </a:rPr>
                                    <m:t>𝑥</m:t>
                                  </m:r>
                                </m:sup>
                              </m:sSup>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4</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66975"/>
              </a:xfrm>
              <a:prstGeom prst="rect">
                <a:avLst/>
              </a:prstGeom>
              <a:blipFill>
                <a:blip r:embed="rId2"/>
                <a:stretch>
                  <a:fillRect l="-2000" t="-14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b="0" i="1" smtClean="0">
                                      <a:latin typeface="Cambria Math" panose="02040503050406030204" pitchFamily="18" charset="0"/>
                                    </a:rPr>
                                    <m:t>4</m:t>
                                  </m:r>
                                </m:e>
                                <m:sup>
                                  <m:r>
                                    <a:rPr lang="en-GB" sz="2400" i="1">
                                      <a:latin typeface="Cambria Math" panose="02040503050406030204" pitchFamily="18" charset="0"/>
                                    </a:rPr>
                                    <m:t>𝑥</m:t>
                                  </m:r>
                                </m:sup>
                              </m:sSup>
                              <m:r>
                                <a:rPr lang="en-GB" sz="2400" i="1">
                                  <a:latin typeface="Cambria Math" panose="02040503050406030204" pitchFamily="18" charset="0"/>
                                </a:rPr>
                                <m:t>−</m:t>
                              </m:r>
                              <m:r>
                                <a:rPr lang="en-GB" sz="2400" b="0" i="1" smtClean="0">
                                  <a:latin typeface="Cambria Math" panose="02040503050406030204" pitchFamily="18" charset="0"/>
                                </a:rPr>
                                <m:t>2</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3</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4</m:t>
                                  </m:r>
                                </m:e>
                                <m:sup>
                                  <m:r>
                                    <a:rPr lang="en-GB" sz="2400" b="0" i="1" smtClean="0">
                                      <a:solidFill>
                                        <a:srgbClr val="FF0000"/>
                                      </a:solidFill>
                                      <a:latin typeface="Cambria Math" panose="02040503050406030204" pitchFamily="18" charset="0"/>
                                    </a:rPr>
                                    <m:t>𝑥</m:t>
                                  </m:r>
                                </m:sup>
                              </m:sSup>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e>
                          </m:d>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4</m:t>
                          </m:r>
                        </m:e>
                        <m:sup>
                          <m:r>
                            <a:rPr lang="en-GB" sz="2400" b="0" i="1" smtClean="0">
                              <a:solidFill>
                                <a:srgbClr val="FF0000"/>
                              </a:solidFill>
                              <a:latin typeface="Cambria Math" panose="02040503050406030204" pitchFamily="18" charset="0"/>
                            </a:rPr>
                            <m:t>𝑥</m:t>
                          </m:r>
                        </m:sup>
                      </m:sSup>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ln</m:t>
                          </m:r>
                        </m:fName>
                        <m:e>
                          <m:r>
                            <a:rPr lang="en-GB" sz="2400" b="0" i="1" smtClean="0">
                              <a:solidFill>
                                <a:srgbClr val="FF0000"/>
                              </a:solidFill>
                              <a:latin typeface="Cambria Math" panose="02040503050406030204" pitchFamily="18" charset="0"/>
                            </a:rPr>
                            <m:t>4</m:t>
                          </m:r>
                        </m:e>
                      </m:func>
                      <m:r>
                        <a:rPr lang="en-GB" sz="2400" b="0" i="1" smtClean="0">
                          <a:solidFill>
                            <a:srgbClr val="FF0000"/>
                          </a:solidFill>
                          <a:latin typeface="Cambria Math" panose="02040503050406030204" pitchFamily="18" charset="0"/>
                        </a:rPr>
                        <m:t>−2)</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4570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6.2) Graphs of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oMath>
                </a14:m>
                <a:r>
                  <a:rPr lang="en-GB" dirty="0"/>
                  <a:t>, </a:t>
                </a:r>
                <a14:m>
                  <m:oMath xmlns:m="http://schemas.openxmlformats.org/officeDocument/2006/math">
                    <m:r>
                      <a:rPr lang="en-GB" b="1" i="0" smtClean="0">
                        <a:latin typeface="Cambria Math" panose="02040503050406030204" pitchFamily="18" charset="0"/>
                      </a:rPr>
                      <m:t>𝐜𝐨𝐬𝐞𝐜</m:t>
                    </m:r>
                    <m:r>
                      <a:rPr lang="en-GB" b="1" i="1" smtClean="0">
                        <a:latin typeface="Cambria Math" panose="02040503050406030204" pitchFamily="18" charset="0"/>
                      </a:rPr>
                      <m:t> </m:t>
                    </m:r>
                    <m:r>
                      <a:rPr lang="en-GB" b="1" i="1" smtClean="0">
                        <a:latin typeface="Cambria Math" panose="02040503050406030204" pitchFamily="18" charset="0"/>
                      </a:rPr>
                      <m:t>𝒙</m:t>
                    </m:r>
                  </m:oMath>
                </a14:m>
                <a:r>
                  <a:rPr lang="en-GB" dirty="0"/>
                  <a:t> and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𝐜𝐨𝐭</m:t>
                        </m:r>
                      </m:fName>
                      <m:e>
                        <m:r>
                          <a:rPr lang="en-GB" b="1" i="1" smtClean="0">
                            <a:latin typeface="Cambria Math" panose="02040503050406030204" pitchFamily="18" charset="0"/>
                          </a:rPr>
                          <m:t>𝒙</m:t>
                        </m:r>
                      </m:e>
                    </m:func>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41496980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6.3) Using </a:t>
                </a:r>
                <a14:m>
                  <m:oMath xmlns:m="http://schemas.openxmlformats.org/officeDocument/2006/math">
                    <m:func>
                      <m:funcPr>
                        <m:ctrlPr>
                          <a:rPr lang="en-GB" i="1">
                            <a:latin typeface="Cambria Math" panose="02040503050406030204" pitchFamily="18" charset="0"/>
                          </a:rPr>
                        </m:ctrlPr>
                      </m:funcPr>
                      <m:fName>
                        <m:r>
                          <a:rPr lang="en-GB" b="1" i="1">
                            <a:latin typeface="Cambria Math" panose="02040503050406030204" pitchFamily="18" charset="0"/>
                          </a:rPr>
                          <m:t>𝐬𝐞𝐜</m:t>
                        </m:r>
                      </m:fName>
                      <m:e>
                        <m:r>
                          <a:rPr lang="en-GB" b="1" i="1">
                            <a:latin typeface="Cambria Math" panose="02040503050406030204" pitchFamily="18" charset="0"/>
                          </a:rPr>
                          <m:t>𝒙</m:t>
                        </m:r>
                      </m:e>
                    </m:func>
                  </m:oMath>
                </a14:m>
                <a:r>
                  <a:rPr lang="en-GB" dirty="0"/>
                  <a:t>, </a:t>
                </a:r>
                <a14:m>
                  <m:oMath xmlns:m="http://schemas.openxmlformats.org/officeDocument/2006/math">
                    <m:r>
                      <a:rPr lang="en-GB" b="1" i="1">
                        <a:latin typeface="Cambria Math" panose="02040503050406030204" pitchFamily="18" charset="0"/>
                      </a:rPr>
                      <m:t>𝐜𝐨𝐬𝐞𝐜</m:t>
                    </m:r>
                    <m:r>
                      <a:rPr lang="en-GB" b="1" i="1">
                        <a:latin typeface="Cambria Math" panose="02040503050406030204" pitchFamily="18" charset="0"/>
                      </a:rPr>
                      <m:t> </m:t>
                    </m:r>
                    <m:r>
                      <a:rPr lang="en-GB" b="1" i="1">
                        <a:latin typeface="Cambria Math" panose="02040503050406030204" pitchFamily="18" charset="0"/>
                      </a:rPr>
                      <m:t>𝒙</m:t>
                    </m:r>
                  </m:oMath>
                </a14:m>
                <a:r>
                  <a:rPr lang="en-GB" dirty="0"/>
                  <a:t> and </a:t>
                </a:r>
                <a14:m>
                  <m:oMath xmlns:m="http://schemas.openxmlformats.org/officeDocument/2006/math">
                    <m:func>
                      <m:funcPr>
                        <m:ctrlPr>
                          <a:rPr lang="en-GB" i="1">
                            <a:latin typeface="Cambria Math" panose="02040503050406030204" pitchFamily="18" charset="0"/>
                          </a:rPr>
                        </m:ctrlPr>
                      </m:funcPr>
                      <m:fName>
                        <m:r>
                          <a:rPr lang="en-GB" b="1" i="1">
                            <a:latin typeface="Cambria Math" panose="02040503050406030204" pitchFamily="18" charset="0"/>
                          </a:rPr>
                          <m:t>𝐜𝐨𝐭</m:t>
                        </m:r>
                      </m:fName>
                      <m:e>
                        <m:r>
                          <a:rPr lang="en-GB" b="1" i="1">
                            <a:latin typeface="Cambria Math" panose="02040503050406030204" pitchFamily="18" charset="0"/>
                          </a:rPr>
                          <m:t>𝒙</m:t>
                        </m:r>
                      </m:e>
                    </m:func>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16137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rPr>
                                    <m:t>𝑥</m:t>
                                  </m:r>
                                </m:e>
                              </m:func>
                            </m:e>
                          </m:d>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830997"/>
              </a:xfrm>
              <a:prstGeom prst="rect">
                <a:avLst/>
              </a:prstGeom>
              <a:blipFill>
                <a:blip r:embed="rId2"/>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d>
                            <m:dPr>
                              <m:ctrlPr>
                                <a:rPr lang="en-GB" sz="2400" i="1">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i="1">
                                      <a:latin typeface="Cambria Math" panose="02040503050406030204" pitchFamily="18" charset="0"/>
                                    </a:rPr>
                                    <m:t>𝑥</m:t>
                                  </m:r>
                                </m:e>
                              </m:func>
                            </m:e>
                          </m:d>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tan</m:t>
                          </m:r>
                        </m:fName>
                        <m:e>
                          <m:r>
                            <a:rPr lang="en-GB" sz="2400" b="0" i="1" smtClean="0">
                              <a:solidFill>
                                <a:srgbClr val="FF0000"/>
                              </a:solidFill>
                              <a:latin typeface="Cambria Math" panose="02040503050406030204" pitchFamily="18" charset="0"/>
                            </a:rPr>
                            <m:t>𝑥</m:t>
                          </m:r>
                        </m:e>
                      </m:func>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54933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545662"/>
              </a:xfrm>
              <a:prstGeom prst="rect">
                <a:avLst/>
              </a:prstGeom>
              <a:noFill/>
            </p:spPr>
            <p:txBody>
              <a:bodyPr wrap="square" rtlCol="0">
                <a:spAutoFit/>
              </a:bodyPr>
              <a:lstStyle/>
              <a:p>
                <a:r>
                  <a:rPr lang="en-GB" sz="1200" dirty="0">
                    <a:latin typeface="Candara" panose="020E0502030303020204" pitchFamily="34" charset="0"/>
                  </a:rPr>
                  <a:t>Prove, from first principles, that the derivative of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𝑥</m:t>
                        </m:r>
                      </m:e>
                    </m:func>
                  </m:oMath>
                </a14:m>
                <a:r>
                  <a:rPr lang="en-GB" sz="1200" dirty="0">
                    <a:latin typeface="Candara" panose="020E0502030303020204" pitchFamily="34" charset="0"/>
                  </a:rPr>
                  <a:t> is </a:t>
                </a:r>
                <a14:m>
                  <m:oMath xmlns:m="http://schemas.openxmlformats.org/officeDocument/2006/math">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𝑥</m:t>
                        </m:r>
                      </m:e>
                    </m:func>
                  </m:oMath>
                </a14:m>
                <a:r>
                  <a:rPr lang="en-GB" sz="1200" dirty="0">
                    <a:latin typeface="Candara" panose="020E0502030303020204" pitchFamily="34" charset="0"/>
                  </a:rPr>
                  <a:t>. </a:t>
                </a:r>
              </a:p>
              <a:p>
                <a:r>
                  <a:rPr lang="en-GB" sz="1200" dirty="0">
                    <a:latin typeface="Candara" panose="020E0502030303020204" pitchFamily="34" charset="0"/>
                  </a:rPr>
                  <a:t>You may assume that as </a:t>
                </a:r>
                <a14:m>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→0,</m:t>
                    </m:r>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h</m:t>
                            </m:r>
                          </m:e>
                        </m:func>
                      </m:num>
                      <m:den>
                        <m:r>
                          <a:rPr lang="en-GB" sz="1200" b="0" i="1" smtClean="0">
                            <a:latin typeface="Cambria Math" panose="02040503050406030204" pitchFamily="18" charset="0"/>
                          </a:rPr>
                          <m:t>h</m:t>
                        </m:r>
                      </m:den>
                    </m:f>
                    <m:r>
                      <a:rPr lang="en-GB" sz="1200" b="0" i="1" smtClean="0">
                        <a:latin typeface="Cambria Math" panose="02040503050406030204" pitchFamily="18" charset="0"/>
                      </a:rPr>
                      <m:t>→1</m:t>
                    </m:r>
                  </m:oMath>
                </a14:m>
                <a:r>
                  <a:rPr lang="en-GB" sz="1200" dirty="0">
                    <a:latin typeface="Candara" panose="020E0502030303020204" pitchFamily="34" charset="0"/>
                  </a:rPr>
                  <a:t> and </a:t>
                </a:r>
                <a14:m>
                  <m:oMath xmlns:m="http://schemas.openxmlformats.org/officeDocument/2006/math">
                    <m:f>
                      <m:fPr>
                        <m:ctrlPr>
                          <a:rPr lang="en-GB" sz="1200" b="0" i="1" smtClean="0">
                            <a:latin typeface="Cambria Math" panose="02040503050406030204" pitchFamily="18" charset="0"/>
                          </a:rPr>
                        </m:ctrlPr>
                      </m:fPr>
                      <m:num>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cos</m:t>
                            </m:r>
                          </m:fName>
                          <m:e>
                            <m:r>
                              <a:rPr lang="en-GB" sz="1200" b="0" i="1" smtClean="0">
                                <a:latin typeface="Cambria Math" panose="02040503050406030204" pitchFamily="18" charset="0"/>
                              </a:rPr>
                              <m:t>h</m:t>
                            </m:r>
                          </m:e>
                        </m:func>
                        <m:r>
                          <a:rPr lang="en-GB" sz="1200" b="0" i="1" smtClean="0">
                            <a:latin typeface="Cambria Math" panose="02040503050406030204" pitchFamily="18" charset="0"/>
                          </a:rPr>
                          <m:t>−1</m:t>
                        </m:r>
                      </m:num>
                      <m:den>
                        <m:r>
                          <a:rPr lang="en-GB" sz="1200" b="0" i="1" smtClean="0">
                            <a:latin typeface="Cambria Math" panose="02040503050406030204" pitchFamily="18" charset="0"/>
                          </a:rPr>
                          <m:t>h</m:t>
                        </m:r>
                      </m:den>
                    </m:f>
                    <m:r>
                      <a:rPr lang="en-GB" sz="1200" b="0" i="1" smtClean="0">
                        <a:latin typeface="Cambria Math" panose="02040503050406030204" pitchFamily="18" charset="0"/>
                      </a:rPr>
                      <m:t>→0</m:t>
                    </m:r>
                  </m:oMath>
                </a14:m>
                <a:endParaRPr lang="en-GB" sz="12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545662"/>
              </a:xfrm>
              <a:prstGeom prst="rect">
                <a:avLst/>
              </a:prstGeom>
              <a:blipFill>
                <a:blip r:embed="rId2"/>
                <a:stretch>
                  <a:fillRect b="-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545662"/>
              </a:xfrm>
              <a:prstGeom prst="rect">
                <a:avLst/>
              </a:prstGeom>
              <a:noFill/>
            </p:spPr>
            <p:txBody>
              <a:bodyPr wrap="square" rtlCol="0">
                <a:spAutoFit/>
              </a:bodyPr>
              <a:lstStyle/>
              <a:p>
                <a:r>
                  <a:rPr lang="en-GB" sz="1200" dirty="0">
                    <a:latin typeface="Candara" panose="020E0502030303020204" pitchFamily="34" charset="0"/>
                  </a:rPr>
                  <a:t>Prove, from first principles, that the derivative of </a:t>
                </a:r>
                <a14:m>
                  <m:oMath xmlns:m="http://schemas.openxmlformats.org/officeDocument/2006/math">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sin</m:t>
                        </m:r>
                      </m:fName>
                      <m:e>
                        <m:r>
                          <a:rPr lang="en-GB" sz="1200" i="1">
                            <a:latin typeface="Cambria Math" panose="02040503050406030204" pitchFamily="18" charset="0"/>
                          </a:rPr>
                          <m:t>𝑥</m:t>
                        </m:r>
                      </m:e>
                    </m:func>
                  </m:oMath>
                </a14:m>
                <a:r>
                  <a:rPr lang="en-GB" sz="1200" dirty="0">
                    <a:latin typeface="Candara" panose="020E0502030303020204" pitchFamily="34" charset="0"/>
                  </a:rPr>
                  <a:t> is </a:t>
                </a:r>
                <a14:m>
                  <m:oMath xmlns:m="http://schemas.openxmlformats.org/officeDocument/2006/math">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cos</m:t>
                        </m:r>
                      </m:fName>
                      <m:e>
                        <m:r>
                          <a:rPr lang="en-GB" sz="1200" i="1">
                            <a:latin typeface="Cambria Math" panose="02040503050406030204" pitchFamily="18" charset="0"/>
                          </a:rPr>
                          <m:t>𝑥</m:t>
                        </m:r>
                      </m:e>
                    </m:func>
                  </m:oMath>
                </a14:m>
                <a:r>
                  <a:rPr lang="en-GB" sz="1200" dirty="0">
                    <a:latin typeface="Candara" panose="020E0502030303020204" pitchFamily="34" charset="0"/>
                  </a:rPr>
                  <a:t>.</a:t>
                </a:r>
              </a:p>
              <a:p>
                <a:r>
                  <a:rPr lang="en-GB" sz="1200" dirty="0">
                    <a:latin typeface="Candara" panose="020E0502030303020204" pitchFamily="34" charset="0"/>
                  </a:rPr>
                  <a:t>You may assume that as </a:t>
                </a:r>
                <a14:m>
                  <m:oMath xmlns:m="http://schemas.openxmlformats.org/officeDocument/2006/math">
                    <m:r>
                      <a:rPr lang="en-GB" sz="1200" i="1">
                        <a:latin typeface="Cambria Math" panose="02040503050406030204" pitchFamily="18" charset="0"/>
                      </a:rPr>
                      <m:t>h</m:t>
                    </m:r>
                    <m:r>
                      <a:rPr lang="en-GB" sz="1200" i="1">
                        <a:latin typeface="Cambria Math" panose="02040503050406030204" pitchFamily="18" charset="0"/>
                      </a:rPr>
                      <m:t>→0,</m:t>
                    </m:r>
                    <m:f>
                      <m:fPr>
                        <m:ctrlPr>
                          <a:rPr lang="en-GB" sz="1200" i="1">
                            <a:latin typeface="Cambria Math" panose="02040503050406030204" pitchFamily="18" charset="0"/>
                          </a:rPr>
                        </m:ctrlPr>
                      </m:fPr>
                      <m:num>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sin</m:t>
                            </m:r>
                          </m:fName>
                          <m:e>
                            <m:r>
                              <a:rPr lang="en-GB" sz="1200" i="1">
                                <a:latin typeface="Cambria Math" panose="02040503050406030204" pitchFamily="18" charset="0"/>
                              </a:rPr>
                              <m:t>h</m:t>
                            </m:r>
                          </m:e>
                        </m:func>
                      </m:num>
                      <m:den>
                        <m:r>
                          <a:rPr lang="en-GB" sz="1200" i="1">
                            <a:latin typeface="Cambria Math" panose="02040503050406030204" pitchFamily="18" charset="0"/>
                          </a:rPr>
                          <m:t>h</m:t>
                        </m:r>
                      </m:den>
                    </m:f>
                    <m:r>
                      <a:rPr lang="en-GB" sz="1200" i="1">
                        <a:latin typeface="Cambria Math" panose="02040503050406030204" pitchFamily="18" charset="0"/>
                      </a:rPr>
                      <m:t>→1</m:t>
                    </m:r>
                  </m:oMath>
                </a14:m>
                <a:r>
                  <a:rPr lang="en-GB" sz="1200" dirty="0">
                    <a:latin typeface="Candara" panose="020E0502030303020204" pitchFamily="34" charset="0"/>
                  </a:rPr>
                  <a:t> and </a:t>
                </a:r>
                <a14:m>
                  <m:oMath xmlns:m="http://schemas.openxmlformats.org/officeDocument/2006/math">
                    <m:f>
                      <m:fPr>
                        <m:ctrlPr>
                          <a:rPr lang="en-GB" sz="1200" i="1">
                            <a:latin typeface="Cambria Math" panose="02040503050406030204" pitchFamily="18" charset="0"/>
                          </a:rPr>
                        </m:ctrlPr>
                      </m:fPr>
                      <m:num>
                        <m:func>
                          <m:funcPr>
                            <m:ctrlPr>
                              <a:rPr lang="en-GB" sz="1200" i="1">
                                <a:latin typeface="Cambria Math" panose="02040503050406030204" pitchFamily="18" charset="0"/>
                              </a:rPr>
                            </m:ctrlPr>
                          </m:funcPr>
                          <m:fName>
                            <m:r>
                              <m:rPr>
                                <m:sty m:val="p"/>
                              </m:rPr>
                              <a:rPr lang="en-GB" sz="1200">
                                <a:latin typeface="Cambria Math" panose="02040503050406030204" pitchFamily="18" charset="0"/>
                              </a:rPr>
                              <m:t>cos</m:t>
                            </m:r>
                          </m:fName>
                          <m:e>
                            <m:r>
                              <a:rPr lang="en-GB" sz="1200" i="1">
                                <a:latin typeface="Cambria Math" panose="02040503050406030204" pitchFamily="18" charset="0"/>
                              </a:rPr>
                              <m:t>h</m:t>
                            </m:r>
                          </m:e>
                        </m:func>
                        <m:r>
                          <a:rPr lang="en-GB" sz="1200" i="1">
                            <a:latin typeface="Cambria Math" panose="02040503050406030204" pitchFamily="18" charset="0"/>
                          </a:rPr>
                          <m:t>−1</m:t>
                        </m:r>
                      </m:num>
                      <m:den>
                        <m:r>
                          <a:rPr lang="en-GB" sz="1200" i="1">
                            <a:latin typeface="Cambria Math" panose="02040503050406030204" pitchFamily="18" charset="0"/>
                          </a:rPr>
                          <m:t>h</m:t>
                        </m:r>
                      </m:den>
                    </m:f>
                    <m:r>
                      <a:rPr lang="en-GB" sz="1200" i="1">
                        <a:latin typeface="Cambria Math" panose="02040503050406030204" pitchFamily="18" charset="0"/>
                      </a:rPr>
                      <m:t>→0</m:t>
                    </m:r>
                  </m:oMath>
                </a14:m>
                <a:endParaRPr lang="en-GB" sz="12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545662"/>
              </a:xfrm>
              <a:prstGeom prst="rect">
                <a:avLst/>
              </a:prstGeom>
              <a:blipFill>
                <a:blip r:embed="rId3"/>
                <a:stretch>
                  <a:fillRect t="-1124" b="-22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00630"/>
                <a:ext cx="4572000" cy="2505558"/>
              </a:xfrm>
              <a:prstGeom prst="rect">
                <a:avLst/>
              </a:prstGeom>
            </p:spPr>
            <p:txBody>
              <a:bodyPr wrap="square">
                <a:spAutoFit/>
              </a:bodyPr>
              <a:lstStyle/>
              <a:p>
                <a:r>
                  <a:rPr lang="en-GB" sz="1600" dirty="0">
                    <a:solidFill>
                      <a:srgbClr val="FF0000"/>
                    </a:solidFill>
                    <a:latin typeface="Candara" panose="020E0502030303020204" pitchFamily="34" charset="0"/>
                  </a:rPr>
                  <a:t>Let </a:t>
                </a:r>
                <a14:m>
                  <m:oMath xmlns:m="http://schemas.openxmlformats.org/officeDocument/2006/math">
                    <m:r>
                      <a:rPr lang="en-GB" sz="1600" i="1">
                        <a:solidFill>
                          <a:srgbClr val="FF0000"/>
                        </a:solidFill>
                        <a:latin typeface="Cambria Math" panose="02040503050406030204" pitchFamily="18" charset="0"/>
                      </a:rPr>
                      <m:t>𝑓</m:t>
                    </m:r>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r>
                      <a:rPr lang="en-GB" sz="1600" b="0" i="1" smtClean="0">
                        <a:solidFill>
                          <a:srgbClr val="FF0000"/>
                        </a:solidFill>
                        <a:latin typeface="Cambria Math" panose="02040503050406030204" pitchFamily="18" charset="0"/>
                      </a:rPr>
                      <m:t>=</m:t>
                    </m:r>
                    <m:func>
                      <m:funcPr>
                        <m:ctrlPr>
                          <a:rPr lang="en-GB" sz="1600" b="0" i="1" smtClean="0">
                            <a:solidFill>
                              <a:srgbClr val="FF0000"/>
                            </a:solidFill>
                            <a:latin typeface="Cambria Math" panose="02040503050406030204" pitchFamily="18" charset="0"/>
                          </a:rPr>
                        </m:ctrlPr>
                      </m:funcPr>
                      <m:fName>
                        <m:r>
                          <m:rPr>
                            <m:sty m:val="p"/>
                          </m:rPr>
                          <a:rPr lang="en-GB" sz="1600" b="0" i="0" smtClean="0">
                            <a:solidFill>
                              <a:srgbClr val="FF0000"/>
                            </a:solidFill>
                            <a:latin typeface="Cambria Math" panose="02040503050406030204" pitchFamily="18" charset="0"/>
                          </a:rPr>
                          <m:t>sin</m:t>
                        </m:r>
                      </m:fName>
                      <m:e>
                        <m:r>
                          <a:rPr lang="en-GB" sz="1600" b="0" i="1" smtClean="0">
                            <a:solidFill>
                              <a:srgbClr val="FF0000"/>
                            </a:solidFill>
                            <a:latin typeface="Cambria Math" panose="02040503050406030204" pitchFamily="18" charset="0"/>
                          </a:rPr>
                          <m:t>𝑥</m:t>
                        </m:r>
                      </m:e>
                    </m:func>
                  </m:oMath>
                </a14:m>
                <a:endParaRPr lang="en-GB" sz="1600" dirty="0">
                  <a:solidFill>
                    <a:srgbClr val="FF0000"/>
                  </a:solidFill>
                  <a:latin typeface="Candara" panose="020E0502030303020204" pitchFamily="34" charset="0"/>
                </a:endParaRPr>
              </a:p>
              <a:p>
                <a:r>
                  <a:rPr lang="en-GB" sz="1600" b="0" dirty="0">
                    <a:solidFill>
                      <a:srgbClr val="FF0000"/>
                    </a:solidFill>
                    <a:latin typeface="Candara" panose="020E0502030303020204" pitchFamily="34" charset="0"/>
                  </a:rPr>
                  <a:t>      </a:t>
                </a:r>
                <a14:m>
                  <m:oMath xmlns:m="http://schemas.openxmlformats.org/officeDocument/2006/math">
                    <m:r>
                      <a:rPr lang="en-GB" sz="1600" b="0" i="1" smtClean="0">
                        <a:solidFill>
                          <a:srgbClr val="FF0000"/>
                        </a:solidFill>
                        <a:latin typeface="Cambria Math" panose="02040503050406030204" pitchFamily="18" charset="0"/>
                      </a:rPr>
                      <m:t>𝑓</m:t>
                    </m:r>
                    <m:r>
                      <a:rPr lang="en-GB" sz="1600" b="0" i="1" smtClean="0">
                        <a:solidFill>
                          <a:srgbClr val="FF0000"/>
                        </a:solidFill>
                        <a:latin typeface="Cambria Math" panose="02040503050406030204" pitchFamily="18" charset="0"/>
                      </a:rPr>
                      <m:t>′(</m:t>
                    </m:r>
                    <m:r>
                      <a:rPr lang="en-GB" sz="1600" b="0" i="1" smtClean="0">
                        <a:solidFill>
                          <a:srgbClr val="FF0000"/>
                        </a:solidFill>
                        <a:latin typeface="Cambria Math" panose="02040503050406030204" pitchFamily="18" charset="0"/>
                      </a:rPr>
                      <m:t>𝑥</m:t>
                    </m:r>
                    <m:r>
                      <a:rPr lang="en-GB" sz="1600" b="0" i="1" smtClean="0">
                        <a:solidFill>
                          <a:srgbClr val="FF0000"/>
                        </a:solidFill>
                        <a:latin typeface="Cambria Math" panose="02040503050406030204" pitchFamily="18" charset="0"/>
                      </a:rPr>
                      <m:t>)</m:t>
                    </m:r>
                  </m:oMath>
                </a14:m>
                <a:r>
                  <a:rPr lang="en-GB" sz="1600" dirty="0">
                    <a:solidFill>
                      <a:srgbClr val="FF0000"/>
                    </a:solidFill>
                    <a:latin typeface="Candara" panose="020E0502030303020204" pitchFamily="34"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limLow>
                          <m:limLowPr>
                            <m:ctrlPr>
                              <a:rPr lang="en-GB" sz="1600" i="1">
                                <a:solidFill>
                                  <a:srgbClr val="FF0000"/>
                                </a:solidFill>
                                <a:latin typeface="Cambria Math" panose="02040503050406030204" pitchFamily="18" charset="0"/>
                              </a:rPr>
                            </m:ctrlPr>
                          </m:limLowPr>
                          <m:e>
                            <m:r>
                              <m:rPr>
                                <m:sty m:val="p"/>
                              </m:rPr>
                              <a:rPr lang="en-GB" sz="1600">
                                <a:solidFill>
                                  <a:srgbClr val="FF0000"/>
                                </a:solidFill>
                                <a:latin typeface="Cambria Math" panose="02040503050406030204" pitchFamily="18" charset="0"/>
                              </a:rPr>
                              <m:t>lim</m:t>
                            </m:r>
                          </m:e>
                          <m:lim>
                            <m:r>
                              <a:rPr lang="en-GB" sz="1600" i="1">
                                <a:solidFill>
                                  <a:srgbClr val="FF0000"/>
                                </a:solidFill>
                                <a:latin typeface="Cambria Math" panose="02040503050406030204" pitchFamily="18" charset="0"/>
                              </a:rPr>
                              <m:t>h</m:t>
                            </m:r>
                            <m:r>
                              <a:rPr lang="en-GB" sz="1600" i="1">
                                <a:solidFill>
                                  <a:srgbClr val="FF0000"/>
                                </a:solidFill>
                                <a:latin typeface="Cambria Math" panose="02040503050406030204" pitchFamily="18" charset="0"/>
                              </a:rPr>
                              <m:t>→0</m:t>
                            </m:r>
                          </m:lim>
                        </m:limLow>
                      </m:fName>
                      <m:e>
                        <m:f>
                          <m:fPr>
                            <m:ctrlPr>
                              <a:rPr lang="en-GB" sz="1600" i="1">
                                <a:solidFill>
                                  <a:srgbClr val="FF0000"/>
                                </a:solidFill>
                                <a:latin typeface="Cambria Math" panose="02040503050406030204" pitchFamily="18" charset="0"/>
                              </a:rPr>
                            </m:ctrlPr>
                          </m:fPr>
                          <m:num>
                            <m:r>
                              <a:rPr lang="en-GB" sz="1600" i="1">
                                <a:solidFill>
                                  <a:srgbClr val="FF0000"/>
                                </a:solidFill>
                                <a:latin typeface="Cambria Math" panose="02040503050406030204" pitchFamily="18" charset="0"/>
                              </a:rPr>
                              <m:t>𝑓</m:t>
                            </m:r>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h</m:t>
                                </m:r>
                              </m:e>
                            </m:d>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𝑓</m:t>
                            </m:r>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num>
                          <m:den>
                            <m:r>
                              <a:rPr lang="en-GB" sz="1600" i="1">
                                <a:solidFill>
                                  <a:srgbClr val="FF0000"/>
                                </a:solidFill>
                                <a:latin typeface="Cambria Math" panose="02040503050406030204" pitchFamily="18" charset="0"/>
                              </a:rPr>
                              <m:t>h</m:t>
                            </m:r>
                          </m:den>
                        </m:f>
                      </m:e>
                    </m:func>
                  </m:oMath>
                </a14:m>
                <a:endParaRPr lang="en-GB" sz="1600" dirty="0">
                  <a:solidFill>
                    <a:srgbClr val="FF0000"/>
                  </a:solidFill>
                  <a:latin typeface="Candara" panose="020E0502030303020204" pitchFamily="34" charset="0"/>
                </a:endParaRPr>
              </a:p>
              <a:p>
                <a:r>
                  <a:rPr lang="en-GB" sz="1600" dirty="0">
                    <a:solidFill>
                      <a:srgbClr val="FF0000"/>
                    </a:solidFill>
                    <a:latin typeface="Candara" panose="020E0502030303020204" pitchFamily="34"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limLow>
                          <m:limLowPr>
                            <m:ctrlPr>
                              <a:rPr lang="en-GB" sz="1600" i="1">
                                <a:solidFill>
                                  <a:srgbClr val="FF0000"/>
                                </a:solidFill>
                                <a:latin typeface="Cambria Math" panose="02040503050406030204" pitchFamily="18" charset="0"/>
                              </a:rPr>
                            </m:ctrlPr>
                          </m:limLowPr>
                          <m:e>
                            <m:r>
                              <m:rPr>
                                <m:sty m:val="p"/>
                              </m:rPr>
                              <a:rPr lang="en-GB" sz="1600">
                                <a:solidFill>
                                  <a:srgbClr val="FF0000"/>
                                </a:solidFill>
                                <a:latin typeface="Cambria Math" panose="02040503050406030204" pitchFamily="18" charset="0"/>
                              </a:rPr>
                              <m:t>lim</m:t>
                            </m:r>
                          </m:e>
                          <m:lim>
                            <m:r>
                              <a:rPr lang="en-GB" sz="1600" i="1">
                                <a:solidFill>
                                  <a:srgbClr val="FF0000"/>
                                </a:solidFill>
                                <a:latin typeface="Cambria Math" panose="02040503050406030204" pitchFamily="18" charset="0"/>
                              </a:rPr>
                              <m:t>h</m:t>
                            </m:r>
                            <m:r>
                              <a:rPr lang="en-GB" sz="1600" i="1">
                                <a:solidFill>
                                  <a:srgbClr val="FF0000"/>
                                </a:solidFill>
                                <a:latin typeface="Cambria Math" panose="02040503050406030204" pitchFamily="18" charset="0"/>
                              </a:rPr>
                              <m:t>→0</m:t>
                            </m:r>
                          </m:lim>
                        </m:limLow>
                      </m:fName>
                      <m:e>
                        <m:f>
                          <m:fPr>
                            <m:ctrlPr>
                              <a:rPr lang="en-GB" sz="1600" i="1">
                                <a:solidFill>
                                  <a:srgbClr val="FF0000"/>
                                </a:solidFill>
                                <a:latin typeface="Cambria Math" panose="02040503050406030204" pitchFamily="18" charset="0"/>
                              </a:rPr>
                            </m:ctrlPr>
                          </m:fPr>
                          <m:num>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r>
                                      <a:rPr lang="en-GB" sz="1600" i="1">
                                        <a:solidFill>
                                          <a:srgbClr val="FF0000"/>
                                        </a:solidFill>
                                        <a:latin typeface="Cambria Math" panose="02040503050406030204" pitchFamily="18" charset="0"/>
                                      </a:rPr>
                                      <m:t>+</m:t>
                                    </m:r>
                                    <m:r>
                                      <a:rPr lang="en-GB" sz="1600" i="1">
                                        <a:solidFill>
                                          <a:srgbClr val="FF0000"/>
                                        </a:solidFill>
                                        <a:latin typeface="Cambria Math" panose="02040503050406030204" pitchFamily="18" charset="0"/>
                                      </a:rPr>
                                      <m:t>h</m:t>
                                    </m:r>
                                  </m:e>
                                </m:d>
                              </m:e>
                            </m:func>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e>
                            </m:func>
                          </m:num>
                          <m:den>
                            <m:r>
                              <a:rPr lang="en-GB" sz="1600" i="1">
                                <a:solidFill>
                                  <a:srgbClr val="FF0000"/>
                                </a:solidFill>
                                <a:latin typeface="Cambria Math" panose="02040503050406030204" pitchFamily="18" charset="0"/>
                              </a:rPr>
                              <m:t>h</m:t>
                            </m:r>
                          </m:den>
                        </m:f>
                      </m:e>
                    </m:func>
                  </m:oMath>
                </a14:m>
                <a:r>
                  <a:rPr lang="en-GB" sz="1600" i="1" dirty="0">
                    <a:solidFill>
                      <a:srgbClr val="FF0000"/>
                    </a:solidFill>
                    <a:latin typeface="Cambria Math" panose="02040503050406030204" pitchFamily="18" charset="0"/>
                  </a:rPr>
                  <a:t/>
                </a:r>
                <a:br>
                  <a:rPr lang="en-GB" sz="1600" i="1" dirty="0">
                    <a:solidFill>
                      <a:srgbClr val="FF0000"/>
                    </a:solidFill>
                    <a:latin typeface="Cambria Math" panose="02040503050406030204" pitchFamily="18" charset="0"/>
                  </a:rPr>
                </a:br>
                <a:r>
                  <a:rPr lang="en-GB" sz="1600" i="1" dirty="0">
                    <a:solidFill>
                      <a:srgbClr val="FF0000"/>
                    </a:solidFill>
                    <a:latin typeface="Cambria Math" panose="02040503050406030204" pitchFamily="18"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limLow>
                          <m:limLowPr>
                            <m:ctrlPr>
                              <a:rPr lang="en-GB" sz="1600" i="1">
                                <a:solidFill>
                                  <a:srgbClr val="FF0000"/>
                                </a:solidFill>
                                <a:latin typeface="Cambria Math" panose="02040503050406030204" pitchFamily="18" charset="0"/>
                              </a:rPr>
                            </m:ctrlPr>
                          </m:limLowPr>
                          <m:e>
                            <m:r>
                              <m:rPr>
                                <m:sty m:val="p"/>
                              </m:rPr>
                              <a:rPr lang="en-GB" sz="1600">
                                <a:solidFill>
                                  <a:srgbClr val="FF0000"/>
                                </a:solidFill>
                                <a:latin typeface="Cambria Math" panose="02040503050406030204" pitchFamily="18" charset="0"/>
                              </a:rPr>
                              <m:t>lim</m:t>
                            </m:r>
                          </m:e>
                          <m:lim>
                            <m:r>
                              <a:rPr lang="en-GB" sz="1600" i="1">
                                <a:solidFill>
                                  <a:srgbClr val="FF0000"/>
                                </a:solidFill>
                                <a:latin typeface="Cambria Math" panose="02040503050406030204" pitchFamily="18" charset="0"/>
                              </a:rPr>
                              <m:t>h</m:t>
                            </m:r>
                            <m:r>
                              <a:rPr lang="en-GB" sz="1600" i="1">
                                <a:solidFill>
                                  <a:srgbClr val="FF0000"/>
                                </a:solidFill>
                                <a:latin typeface="Cambria Math" panose="02040503050406030204" pitchFamily="18" charset="0"/>
                              </a:rPr>
                              <m:t>→0</m:t>
                            </m:r>
                          </m:lim>
                        </m:limLow>
                      </m:fName>
                      <m:e>
                        <m:f>
                          <m:fPr>
                            <m:ctrlPr>
                              <a:rPr lang="en-GB" sz="1600" i="1">
                                <a:solidFill>
                                  <a:srgbClr val="FF0000"/>
                                </a:solidFill>
                                <a:latin typeface="Cambria Math" panose="02040503050406030204" pitchFamily="18" charset="0"/>
                              </a:rPr>
                            </m:ctrlPr>
                          </m:fPr>
                          <m:num>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e>
                            </m:func>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h</m:t>
                                    </m:r>
                                  </m:e>
                                </m:d>
                              </m:e>
                            </m:func>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e>
                            </m:func>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h</m:t>
                                    </m:r>
                                  </m:e>
                                </m:d>
                              </m:e>
                            </m:func>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d>
                                  <m:dPr>
                                    <m:ctrlPr>
                                      <a:rPr lang="en-GB" sz="1600" i="1">
                                        <a:solidFill>
                                          <a:srgbClr val="FF0000"/>
                                        </a:solidFill>
                                        <a:latin typeface="Cambria Math" panose="02040503050406030204" pitchFamily="18" charset="0"/>
                                      </a:rPr>
                                    </m:ctrlPr>
                                  </m:dPr>
                                  <m:e>
                                    <m:r>
                                      <a:rPr lang="en-GB" sz="1600" i="1">
                                        <a:solidFill>
                                          <a:srgbClr val="FF0000"/>
                                        </a:solidFill>
                                        <a:latin typeface="Cambria Math" panose="02040503050406030204" pitchFamily="18" charset="0"/>
                                      </a:rPr>
                                      <m:t>𝑥</m:t>
                                    </m:r>
                                  </m:e>
                                </m:d>
                              </m:e>
                            </m:func>
                          </m:num>
                          <m:den>
                            <m:r>
                              <a:rPr lang="en-GB" sz="1600" i="1">
                                <a:solidFill>
                                  <a:srgbClr val="FF0000"/>
                                </a:solidFill>
                                <a:latin typeface="Cambria Math" panose="02040503050406030204" pitchFamily="18" charset="0"/>
                              </a:rPr>
                              <m:t>h</m:t>
                            </m:r>
                          </m:den>
                        </m:f>
                      </m:e>
                    </m:func>
                  </m:oMath>
                </a14:m>
                <a:r>
                  <a:rPr lang="en-GB" sz="1600" i="1" dirty="0">
                    <a:solidFill>
                      <a:srgbClr val="FF0000"/>
                    </a:solidFill>
                    <a:latin typeface="Cambria Math" panose="02040503050406030204" pitchFamily="18" charset="0"/>
                  </a:rPr>
                  <a:t/>
                </a:r>
                <a:br>
                  <a:rPr lang="en-GB" sz="1600" i="1" dirty="0">
                    <a:solidFill>
                      <a:srgbClr val="FF0000"/>
                    </a:solidFill>
                    <a:latin typeface="Cambria Math" panose="02040503050406030204" pitchFamily="18" charset="0"/>
                  </a:rPr>
                </a:br>
                <a:r>
                  <a:rPr lang="en-GB" sz="1600" i="1" dirty="0">
                    <a:solidFill>
                      <a:srgbClr val="FF0000"/>
                    </a:solidFill>
                    <a:latin typeface="Cambria Math" panose="02040503050406030204" pitchFamily="18"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limLow>
                          <m:limLowPr>
                            <m:ctrlPr>
                              <a:rPr lang="en-GB" sz="1600" i="1">
                                <a:solidFill>
                                  <a:srgbClr val="FF0000"/>
                                </a:solidFill>
                                <a:latin typeface="Cambria Math" panose="02040503050406030204" pitchFamily="18" charset="0"/>
                              </a:rPr>
                            </m:ctrlPr>
                          </m:limLowPr>
                          <m:e>
                            <m:r>
                              <m:rPr>
                                <m:sty m:val="p"/>
                              </m:rPr>
                              <a:rPr lang="en-GB" sz="1600">
                                <a:solidFill>
                                  <a:srgbClr val="FF0000"/>
                                </a:solidFill>
                                <a:latin typeface="Cambria Math" panose="02040503050406030204" pitchFamily="18" charset="0"/>
                              </a:rPr>
                              <m:t>lim</m:t>
                            </m:r>
                          </m:e>
                          <m:lim>
                            <m:r>
                              <a:rPr lang="en-GB" sz="1600" i="1">
                                <a:solidFill>
                                  <a:srgbClr val="FF0000"/>
                                </a:solidFill>
                                <a:latin typeface="Cambria Math" panose="02040503050406030204" pitchFamily="18" charset="0"/>
                              </a:rPr>
                              <m:t>h</m:t>
                            </m:r>
                            <m:r>
                              <a:rPr lang="en-GB" sz="1600" i="1">
                                <a:solidFill>
                                  <a:srgbClr val="FF0000"/>
                                </a:solidFill>
                                <a:latin typeface="Cambria Math" panose="02040503050406030204" pitchFamily="18" charset="0"/>
                              </a:rPr>
                              <m:t>→0</m:t>
                            </m:r>
                          </m:lim>
                        </m:limLow>
                      </m:fName>
                      <m:e>
                        <m:d>
                          <m:dPr>
                            <m:ctrlPr>
                              <a:rPr lang="en-GB" sz="1600" i="1">
                                <a:solidFill>
                                  <a:srgbClr val="FF0000"/>
                                </a:solidFill>
                                <a:latin typeface="Cambria Math" panose="02040503050406030204" pitchFamily="18" charset="0"/>
                              </a:rPr>
                            </m:ctrlPr>
                          </m:dPr>
                          <m:e>
                            <m:d>
                              <m:dPr>
                                <m:ctrlPr>
                                  <a:rPr lang="en-GB" sz="1600" i="1">
                                    <a:solidFill>
                                      <a:srgbClr val="FF0000"/>
                                    </a:solidFill>
                                    <a:latin typeface="Cambria Math" panose="02040503050406030204" pitchFamily="18" charset="0"/>
                                  </a:rPr>
                                </m:ctrlPr>
                              </m:dPr>
                              <m:e>
                                <m:f>
                                  <m:fPr>
                                    <m:ctrlPr>
                                      <a:rPr lang="en-GB" sz="1600" i="1">
                                        <a:solidFill>
                                          <a:srgbClr val="FF0000"/>
                                        </a:solidFill>
                                        <a:latin typeface="Cambria Math" panose="02040503050406030204" pitchFamily="18" charset="0"/>
                                      </a:rPr>
                                    </m:ctrlPr>
                                  </m:fPr>
                                  <m:num>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r>
                                          <a:rPr lang="en-GB" sz="1600" i="1">
                                            <a:solidFill>
                                              <a:srgbClr val="FF0000"/>
                                            </a:solidFill>
                                            <a:latin typeface="Cambria Math" panose="02040503050406030204" pitchFamily="18" charset="0"/>
                                          </a:rPr>
                                          <m:t>h</m:t>
                                        </m:r>
                                      </m:e>
                                    </m:func>
                                    <m:r>
                                      <a:rPr lang="en-GB" sz="1600" i="1">
                                        <a:solidFill>
                                          <a:srgbClr val="FF0000"/>
                                        </a:solidFill>
                                        <a:latin typeface="Cambria Math" panose="02040503050406030204" pitchFamily="18" charset="0"/>
                                      </a:rPr>
                                      <m:t>−1</m:t>
                                    </m:r>
                                  </m:num>
                                  <m:den>
                                    <m:r>
                                      <a:rPr lang="en-GB" sz="1600" i="1">
                                        <a:solidFill>
                                          <a:srgbClr val="FF0000"/>
                                        </a:solidFill>
                                        <a:latin typeface="Cambria Math" panose="02040503050406030204" pitchFamily="18" charset="0"/>
                                      </a:rPr>
                                      <m:t>h</m:t>
                                    </m:r>
                                  </m:den>
                                </m:f>
                              </m:e>
                            </m:d>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r>
                                  <a:rPr lang="en-GB" sz="1600" i="1">
                                    <a:solidFill>
                                      <a:srgbClr val="FF0000"/>
                                    </a:solidFill>
                                    <a:latin typeface="Cambria Math" panose="02040503050406030204" pitchFamily="18" charset="0"/>
                                  </a:rPr>
                                  <m:t>𝑥</m:t>
                                </m:r>
                              </m:e>
                            </m:func>
                            <m:r>
                              <a:rPr lang="en-GB" sz="1600" i="1">
                                <a:solidFill>
                                  <a:srgbClr val="FF0000"/>
                                </a:solidFill>
                                <a:latin typeface="Cambria Math" panose="02040503050406030204" pitchFamily="18" charset="0"/>
                              </a:rPr>
                              <m:t>+</m:t>
                            </m:r>
                            <m:d>
                              <m:dPr>
                                <m:ctrlPr>
                                  <a:rPr lang="en-GB" sz="1600" i="1">
                                    <a:solidFill>
                                      <a:srgbClr val="FF0000"/>
                                    </a:solidFill>
                                    <a:latin typeface="Cambria Math" panose="02040503050406030204" pitchFamily="18" charset="0"/>
                                  </a:rPr>
                                </m:ctrlPr>
                              </m:dPr>
                              <m:e>
                                <m:f>
                                  <m:fPr>
                                    <m:ctrlPr>
                                      <a:rPr lang="en-GB" sz="1600" i="1">
                                        <a:solidFill>
                                          <a:srgbClr val="FF0000"/>
                                        </a:solidFill>
                                        <a:latin typeface="Cambria Math" panose="02040503050406030204" pitchFamily="18" charset="0"/>
                                      </a:rPr>
                                    </m:ctrlPr>
                                  </m:fPr>
                                  <m:num>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r>
                                          <a:rPr lang="en-GB" sz="1600" i="1">
                                            <a:solidFill>
                                              <a:srgbClr val="FF0000"/>
                                            </a:solidFill>
                                            <a:latin typeface="Cambria Math" panose="02040503050406030204" pitchFamily="18" charset="0"/>
                                          </a:rPr>
                                          <m:t>h</m:t>
                                        </m:r>
                                      </m:e>
                                    </m:func>
                                  </m:num>
                                  <m:den>
                                    <m:r>
                                      <a:rPr lang="en-GB" sz="1600" i="1">
                                        <a:solidFill>
                                          <a:srgbClr val="FF0000"/>
                                        </a:solidFill>
                                        <a:latin typeface="Cambria Math" panose="02040503050406030204" pitchFamily="18" charset="0"/>
                                      </a:rPr>
                                      <m:t>h</m:t>
                                    </m:r>
                                  </m:den>
                                </m:f>
                              </m:e>
                            </m:d>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r>
                                  <a:rPr lang="en-GB" sz="1600" i="1">
                                    <a:solidFill>
                                      <a:srgbClr val="FF0000"/>
                                    </a:solidFill>
                                    <a:latin typeface="Cambria Math" panose="02040503050406030204" pitchFamily="18" charset="0"/>
                                  </a:rPr>
                                  <m:t>𝑥</m:t>
                                </m:r>
                              </m:e>
                            </m:func>
                          </m:e>
                        </m:d>
                      </m:e>
                    </m:func>
                  </m:oMath>
                </a14:m>
                <a:endParaRPr lang="en-GB" sz="1600" i="1" dirty="0">
                  <a:solidFill>
                    <a:srgbClr val="FF0000"/>
                  </a:solidFill>
                  <a:latin typeface="Cambria Math" panose="02040503050406030204" pitchFamily="18" charset="0"/>
                </a:endParaRPr>
              </a:p>
              <a:p>
                <a:r>
                  <a:rPr lang="en-GB" sz="1600" dirty="0">
                    <a:solidFill>
                      <a:srgbClr val="FF0000"/>
                    </a:solidFill>
                    <a:latin typeface="Candara" panose="020E0502030303020204" pitchFamily="34"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limLow>
                          <m:limLowPr>
                            <m:ctrlPr>
                              <a:rPr lang="en-GB" sz="1600" i="1">
                                <a:solidFill>
                                  <a:srgbClr val="FF0000"/>
                                </a:solidFill>
                                <a:latin typeface="Cambria Math" panose="02040503050406030204" pitchFamily="18" charset="0"/>
                              </a:rPr>
                            </m:ctrlPr>
                          </m:limLowPr>
                          <m:e>
                            <m:r>
                              <m:rPr>
                                <m:sty m:val="p"/>
                              </m:rPr>
                              <a:rPr lang="en-GB" sz="1600">
                                <a:solidFill>
                                  <a:srgbClr val="FF0000"/>
                                </a:solidFill>
                                <a:latin typeface="Cambria Math" panose="02040503050406030204" pitchFamily="18" charset="0"/>
                              </a:rPr>
                              <m:t>lim</m:t>
                            </m:r>
                          </m:e>
                          <m:lim>
                            <m:r>
                              <a:rPr lang="en-GB" sz="1600" i="1">
                                <a:solidFill>
                                  <a:srgbClr val="FF0000"/>
                                </a:solidFill>
                                <a:latin typeface="Cambria Math" panose="02040503050406030204" pitchFamily="18" charset="0"/>
                              </a:rPr>
                              <m:t>h</m:t>
                            </m:r>
                            <m:r>
                              <a:rPr lang="en-GB" sz="1600" i="1">
                                <a:solidFill>
                                  <a:srgbClr val="FF0000"/>
                                </a:solidFill>
                                <a:latin typeface="Cambria Math" panose="02040503050406030204" pitchFamily="18" charset="0"/>
                              </a:rPr>
                              <m:t>→0</m:t>
                            </m:r>
                          </m:lim>
                        </m:limLow>
                      </m:fName>
                      <m:e>
                        <m:d>
                          <m:dPr>
                            <m:ctrlPr>
                              <a:rPr lang="en-GB" sz="1600" i="1">
                                <a:solidFill>
                                  <a:srgbClr val="FF0000"/>
                                </a:solidFill>
                                <a:latin typeface="Cambria Math" panose="02040503050406030204" pitchFamily="18" charset="0"/>
                              </a:rPr>
                            </m:ctrlPr>
                          </m:dPr>
                          <m:e>
                            <m:r>
                              <a:rPr lang="en-GB" sz="1600" b="0" i="1" smtClean="0">
                                <a:solidFill>
                                  <a:srgbClr val="FF0000"/>
                                </a:solidFill>
                                <a:latin typeface="Cambria Math" panose="02040503050406030204" pitchFamily="18" charset="0"/>
                              </a:rPr>
                              <m:t>(0)</m:t>
                            </m:r>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sin</m:t>
                                </m:r>
                              </m:fName>
                              <m:e>
                                <m:r>
                                  <a:rPr lang="en-GB" sz="1600" i="1">
                                    <a:solidFill>
                                      <a:srgbClr val="FF0000"/>
                                    </a:solidFill>
                                    <a:latin typeface="Cambria Math" panose="02040503050406030204" pitchFamily="18" charset="0"/>
                                  </a:rPr>
                                  <m:t>𝑥</m:t>
                                </m:r>
                              </m:e>
                            </m:func>
                            <m:r>
                              <a:rPr lang="en-GB" sz="1600" i="1">
                                <a:solidFill>
                                  <a:srgbClr val="FF0000"/>
                                </a:solidFill>
                                <a:latin typeface="Cambria Math" panose="02040503050406030204" pitchFamily="18" charset="0"/>
                              </a:rPr>
                              <m:t>+</m:t>
                            </m:r>
                            <m:d>
                              <m:dPr>
                                <m:ctrlPr>
                                  <a:rPr lang="en-GB" sz="1600" i="1">
                                    <a:solidFill>
                                      <a:srgbClr val="FF0000"/>
                                    </a:solidFill>
                                    <a:latin typeface="Cambria Math" panose="02040503050406030204" pitchFamily="18" charset="0"/>
                                  </a:rPr>
                                </m:ctrlPr>
                              </m:dPr>
                              <m:e>
                                <m:r>
                                  <a:rPr lang="en-GB" sz="1600" b="0" i="1" smtClean="0">
                                    <a:solidFill>
                                      <a:srgbClr val="FF0000"/>
                                    </a:solidFill>
                                    <a:latin typeface="Cambria Math" panose="02040503050406030204" pitchFamily="18" charset="0"/>
                                  </a:rPr>
                                  <m:t>1</m:t>
                                </m:r>
                              </m:e>
                            </m:d>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r>
                                  <a:rPr lang="en-GB" sz="1600" i="1">
                                    <a:solidFill>
                                      <a:srgbClr val="FF0000"/>
                                    </a:solidFill>
                                    <a:latin typeface="Cambria Math" panose="02040503050406030204" pitchFamily="18" charset="0"/>
                                  </a:rPr>
                                  <m:t>𝑥</m:t>
                                </m:r>
                              </m:e>
                            </m:func>
                          </m:e>
                        </m:d>
                      </m:e>
                    </m:func>
                  </m:oMath>
                </a14:m>
                <a:endParaRPr lang="en-GB" sz="1600" i="1" dirty="0">
                  <a:solidFill>
                    <a:srgbClr val="FF0000"/>
                  </a:solidFill>
                  <a:latin typeface="Cambria Math" panose="02040503050406030204" pitchFamily="18" charset="0"/>
                </a:endParaRPr>
              </a:p>
              <a:p>
                <a:r>
                  <a:rPr lang="en-GB" sz="1600" dirty="0">
                    <a:solidFill>
                      <a:srgbClr val="FF0000"/>
                    </a:solidFill>
                    <a:latin typeface="Candara" panose="020E0502030303020204" pitchFamily="34" charset="0"/>
                  </a:rPr>
                  <a:t>                  </a:t>
                </a:r>
                <a14:m>
                  <m:oMath xmlns:m="http://schemas.openxmlformats.org/officeDocument/2006/math">
                    <m:r>
                      <a:rPr lang="en-GB" sz="1600" i="1">
                        <a:solidFill>
                          <a:srgbClr val="FF0000"/>
                        </a:solidFill>
                        <a:latin typeface="Cambria Math" panose="02040503050406030204" pitchFamily="18" charset="0"/>
                      </a:rPr>
                      <m:t>=</m:t>
                    </m:r>
                    <m:func>
                      <m:funcPr>
                        <m:ctrlPr>
                          <a:rPr lang="en-GB" sz="1600" i="1">
                            <a:solidFill>
                              <a:srgbClr val="FF0000"/>
                            </a:solidFill>
                            <a:latin typeface="Cambria Math" panose="02040503050406030204" pitchFamily="18" charset="0"/>
                          </a:rPr>
                        </m:ctrlPr>
                      </m:funcPr>
                      <m:fName>
                        <m:r>
                          <m:rPr>
                            <m:sty m:val="p"/>
                          </m:rPr>
                          <a:rPr lang="en-GB" sz="1600">
                            <a:solidFill>
                              <a:srgbClr val="FF0000"/>
                            </a:solidFill>
                            <a:latin typeface="Cambria Math" panose="02040503050406030204" pitchFamily="18" charset="0"/>
                          </a:rPr>
                          <m:t>cos</m:t>
                        </m:r>
                      </m:fName>
                      <m:e>
                        <m:r>
                          <a:rPr lang="en-GB" sz="1600" i="1">
                            <a:solidFill>
                              <a:srgbClr val="FF0000"/>
                            </a:solidFill>
                            <a:latin typeface="Cambria Math" panose="02040503050406030204" pitchFamily="18" charset="0"/>
                          </a:rPr>
                          <m:t>𝑥</m:t>
                        </m:r>
                      </m:e>
                    </m:func>
                  </m:oMath>
                </a14:m>
                <a:endParaRPr lang="en-GB" sz="16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00630"/>
                <a:ext cx="4572000" cy="2505558"/>
              </a:xfrm>
              <a:prstGeom prst="rect">
                <a:avLst/>
              </a:prstGeom>
              <a:blipFill>
                <a:blip r:embed="rId4"/>
                <a:stretch>
                  <a:fillRect l="-667" t="-730"/>
                </a:stretch>
              </a:blipFill>
            </p:spPr>
            <p:txBody>
              <a:bodyPr/>
              <a:lstStyle/>
              <a:p>
                <a:r>
                  <a:rPr lang="en-GB">
                    <a:noFill/>
                  </a:rPr>
                  <a:t> </a:t>
                </a:r>
              </a:p>
            </p:txBody>
          </p:sp>
        </mc:Fallback>
      </mc:AlternateContent>
    </p:spTree>
    <p:extLst>
      <p:ext uri="{BB962C8B-B14F-4D97-AF65-F5344CB8AC3E}">
        <p14:creationId xmlns:p14="http://schemas.microsoft.com/office/powerpoint/2010/main" val="424982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85652"/>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d>
                            <m:dPr>
                              <m:ctrlPr>
                                <a:rPr lang="en-GB" sz="2400" i="1">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+4</m:t>
                              </m:r>
                            </m:e>
                          </m:d>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−5)</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85652"/>
              </a:xfrm>
              <a:prstGeom prst="rect">
                <a:avLst/>
              </a:prstGeom>
              <a:blipFill>
                <a:blip r:embed="rId2"/>
                <a:stretch>
                  <a:fillRect l="-2000" t="-1288" b="-12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d>
                            <m:dPr>
                              <m:ctrlPr>
                                <a:rPr lang="en-GB" sz="2400" i="1">
                                  <a:latin typeface="Cambria Math" panose="02040503050406030204" pitchFamily="18" charset="0"/>
                                </a:rPr>
                              </m:ctrlPr>
                            </m:dPr>
                            <m:e>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4</m:t>
                                  </m:r>
                                </m:sup>
                              </m:sSup>
                              <m:r>
                                <a:rPr lang="en-GB" sz="2400" i="1">
                                  <a:latin typeface="Cambria Math" panose="02040503050406030204" pitchFamily="18" charset="0"/>
                                </a:rPr>
                                <m:t>−</m:t>
                              </m:r>
                              <m:r>
                                <a:rPr lang="en-GB" sz="2400" b="0" i="1" smtClean="0">
                                  <a:latin typeface="Cambria Math" panose="02040503050406030204" pitchFamily="18" charset="0"/>
                                </a:rPr>
                                <m:t>5</m:t>
                              </m:r>
                              <m:sSup>
                                <m:sSupPr>
                                  <m:ctrlPr>
                                    <a:rPr lang="en-GB" sz="2400" b="0" i="1" smtClean="0">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−3</m:t>
                              </m:r>
                            </m:e>
                          </m:d>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833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4</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−10</m:t>
                          </m:r>
                          <m:r>
                            <a:rPr lang="en-GB" sz="2400" b="0" i="1" smtClean="0">
                              <a:solidFill>
                                <a:srgbClr val="FF0000"/>
                              </a:solidFill>
                              <a:latin typeface="Cambria Math" panose="02040503050406030204" pitchFamily="18" charset="0"/>
                            </a:rPr>
                            <m:t>𝑥</m:t>
                          </m:r>
                        </m:num>
                        <m:den>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4</m:t>
                              </m:r>
                            </m:sup>
                          </m:sSup>
                          <m:r>
                            <a:rPr lang="en-GB" sz="2400" b="0" i="1" smtClean="0">
                              <a:solidFill>
                                <a:srgbClr val="FF0000"/>
                              </a:solidFill>
                              <a:latin typeface="Cambria Math" panose="02040503050406030204" pitchFamily="18" charset="0"/>
                            </a:rPr>
                            <m:t>−5</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−3</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83349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830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6.4) Trigonometric identities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9089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6697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i="0" smtClean="0">
                              <a:latin typeface="Cambria Math" panose="02040503050406030204" pitchFamily="18" charset="0"/>
                            </a:rPr>
                            <m:t>sin</m:t>
                          </m:r>
                        </m:fName>
                        <m:e>
                          <m:r>
                            <a:rPr lang="en-GB" sz="2400" b="0" i="1" smtClean="0">
                              <a:latin typeface="Cambria Math" panose="02040503050406030204" pitchFamily="18" charset="0"/>
                            </a:rPr>
                            <m:t>5</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i="0" smtClean="0">
                              <a:latin typeface="Cambria Math" panose="02040503050406030204" pitchFamily="18" charset="0"/>
                            </a:rPr>
                            <m:t>cos</m:t>
                          </m:r>
                        </m:fName>
                        <m:e>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66975"/>
              </a:xfrm>
              <a:prstGeom prst="rect">
                <a:avLst/>
              </a:prstGeom>
              <a:blipFill>
                <a:blip r:embed="rId2"/>
                <a:stretch>
                  <a:fillRect l="-2000" t="-14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i="0" smtClean="0">
                              <a:latin typeface="Cambria Math" panose="02040503050406030204" pitchFamily="18" charset="0"/>
                            </a:rPr>
                            <m:t>cos</m:t>
                          </m:r>
                        </m:fName>
                        <m:e>
                          <m:r>
                            <a:rPr lang="en-GB" sz="2400" b="0" i="1" smtClean="0">
                              <a:latin typeface="Cambria Math" panose="02040503050406030204" pitchFamily="18" charset="0"/>
                            </a:rPr>
                            <m:t>3</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−3</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sin</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e>
                      </m:func>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399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Pure Mathematics Year 2 / A2</a:t>
            </a: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876091893"/>
              </p:ext>
            </p:extLst>
          </p:nvPr>
        </p:nvGraphicFramePr>
        <p:xfrm>
          <a:off x="-1" y="737040"/>
          <a:ext cx="9143999" cy="438912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2" action="ppaction://hlinksldjump"/>
                        </a:rPr>
                        <a:t>1) Algebraic methods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3" action="ppaction://hlinksldjump"/>
                        </a:rPr>
                        <a:t>2) Functions and graphs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4" action="ppaction://hlinksldjump"/>
                        </a:rPr>
                        <a:t>3) Sequences and series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5" action="ppaction://hlinksldjump"/>
                        </a:rPr>
                        <a:t>4) Binomial expansion</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299455">
                <a:tc>
                  <a:txBody>
                    <a:bodyPr/>
                    <a:lstStyle/>
                    <a:p>
                      <a:r>
                        <a:rPr lang="en-GB" dirty="0">
                          <a:latin typeface="Candara" panose="020E0502030303020204" pitchFamily="34" charset="0"/>
                          <a:hlinkClick r:id="rId6" action="ppaction://hlinksldjump"/>
                        </a:rPr>
                        <a:t>5) Radians</a:t>
                      </a:r>
                      <a:endParaRPr lang="en-GB" dirty="0">
                        <a:latin typeface="Candara" panose="020E0502030303020204" pitchFamily="34" charset="0"/>
                      </a:endParaRPr>
                    </a:p>
                  </a:txBody>
                  <a:tcPr/>
                </a:tc>
                <a:extLst>
                  <a:ext uri="{0D108BD9-81ED-4DB2-BD59-A6C34878D82A}">
                    <a16:rowId xmlns:a16="http://schemas.microsoft.com/office/drawing/2014/main" val="2582184251"/>
                  </a:ext>
                </a:extLst>
              </a:tr>
              <a:tr h="299455">
                <a:tc>
                  <a:txBody>
                    <a:bodyPr/>
                    <a:lstStyle/>
                    <a:p>
                      <a:r>
                        <a:rPr lang="en-GB" dirty="0">
                          <a:latin typeface="Candara" panose="020E0502030303020204" pitchFamily="34" charset="0"/>
                          <a:hlinkClick r:id="rId7" action="ppaction://hlinksldjump"/>
                        </a:rPr>
                        <a:t>6) Trigonometric functions</a:t>
                      </a:r>
                      <a:endParaRPr lang="en-GB" dirty="0">
                        <a:latin typeface="Candara" panose="020E0502030303020204" pitchFamily="34" charset="0"/>
                      </a:endParaRPr>
                    </a:p>
                  </a:txBody>
                  <a:tcPr/>
                </a:tc>
                <a:extLst>
                  <a:ext uri="{0D108BD9-81ED-4DB2-BD59-A6C34878D82A}">
                    <a16:rowId xmlns:a16="http://schemas.microsoft.com/office/drawing/2014/main" val="3393344621"/>
                  </a:ext>
                </a:extLst>
              </a:tr>
              <a:tr h="299455">
                <a:tc>
                  <a:txBody>
                    <a:bodyPr/>
                    <a:lstStyle/>
                    <a:p>
                      <a:r>
                        <a:rPr lang="en-GB" dirty="0">
                          <a:latin typeface="Candara" panose="020E0502030303020204" pitchFamily="34" charset="0"/>
                          <a:hlinkClick r:id="rId8" action="ppaction://hlinksldjump"/>
                        </a:rPr>
                        <a:t>7) Trigonometry and modelling</a:t>
                      </a:r>
                      <a:endParaRPr lang="en-GB" dirty="0">
                        <a:latin typeface="Candara" panose="020E0502030303020204" pitchFamily="34" charset="0"/>
                      </a:endParaRPr>
                    </a:p>
                  </a:txBody>
                  <a:tcPr/>
                </a:tc>
                <a:extLst>
                  <a:ext uri="{0D108BD9-81ED-4DB2-BD59-A6C34878D82A}">
                    <a16:rowId xmlns:a16="http://schemas.microsoft.com/office/drawing/2014/main" val="2196131773"/>
                  </a:ext>
                </a:extLst>
              </a:tr>
              <a:tr h="299455">
                <a:tc>
                  <a:txBody>
                    <a:bodyPr/>
                    <a:lstStyle/>
                    <a:p>
                      <a:r>
                        <a:rPr lang="en-GB" dirty="0">
                          <a:latin typeface="Candara" panose="020E0502030303020204" pitchFamily="34" charset="0"/>
                          <a:hlinkClick r:id="rId9" action="ppaction://hlinksldjump"/>
                        </a:rPr>
                        <a:t>8) Parametric equations</a:t>
                      </a:r>
                      <a:endParaRPr lang="en-GB" dirty="0">
                        <a:latin typeface="Candara" panose="020E0502030303020204" pitchFamily="34" charset="0"/>
                      </a:endParaRPr>
                    </a:p>
                  </a:txBody>
                  <a:tcPr/>
                </a:tc>
                <a:extLst>
                  <a:ext uri="{0D108BD9-81ED-4DB2-BD59-A6C34878D82A}">
                    <a16:rowId xmlns:a16="http://schemas.microsoft.com/office/drawing/2014/main" val="3346984837"/>
                  </a:ext>
                </a:extLst>
              </a:tr>
              <a:tr h="299455">
                <a:tc>
                  <a:txBody>
                    <a:bodyPr/>
                    <a:lstStyle/>
                    <a:p>
                      <a:r>
                        <a:rPr lang="en-GB" dirty="0">
                          <a:latin typeface="Candara" panose="020E0502030303020204" pitchFamily="34" charset="0"/>
                          <a:hlinkClick r:id="rId10" action="ppaction://hlinksldjump"/>
                        </a:rPr>
                        <a:t>9) Differentiation</a:t>
                      </a:r>
                      <a:endParaRPr lang="en-GB" dirty="0">
                        <a:latin typeface="Candara" panose="020E0502030303020204" pitchFamily="34" charset="0"/>
                      </a:endParaRPr>
                    </a:p>
                  </a:txBody>
                  <a:tcPr/>
                </a:tc>
                <a:extLst>
                  <a:ext uri="{0D108BD9-81ED-4DB2-BD59-A6C34878D82A}">
                    <a16:rowId xmlns:a16="http://schemas.microsoft.com/office/drawing/2014/main" val="2552007407"/>
                  </a:ext>
                </a:extLst>
              </a:tr>
              <a:tr h="299455">
                <a:tc>
                  <a:txBody>
                    <a:bodyPr/>
                    <a:lstStyle/>
                    <a:p>
                      <a:r>
                        <a:rPr lang="en-GB" dirty="0">
                          <a:latin typeface="Candara" panose="020E0502030303020204" pitchFamily="34" charset="0"/>
                          <a:hlinkClick r:id="rId11" action="ppaction://hlinksldjump"/>
                        </a:rPr>
                        <a:t>10) Numerical methods</a:t>
                      </a:r>
                      <a:endParaRPr lang="en-GB" dirty="0">
                        <a:latin typeface="Candara" panose="020E0502030303020204" pitchFamily="34" charset="0"/>
                      </a:endParaRPr>
                    </a:p>
                  </a:txBody>
                  <a:tcPr/>
                </a:tc>
                <a:extLst>
                  <a:ext uri="{0D108BD9-81ED-4DB2-BD59-A6C34878D82A}">
                    <a16:rowId xmlns:a16="http://schemas.microsoft.com/office/drawing/2014/main" val="1435273475"/>
                  </a:ext>
                </a:extLst>
              </a:tr>
              <a:tr h="299455">
                <a:tc>
                  <a:txBody>
                    <a:bodyPr/>
                    <a:lstStyle/>
                    <a:p>
                      <a:r>
                        <a:rPr lang="en-GB" dirty="0">
                          <a:latin typeface="Candara" panose="020E0502030303020204" pitchFamily="34" charset="0"/>
                          <a:hlinkClick r:id="rId12" action="ppaction://hlinksldjump"/>
                        </a:rPr>
                        <a:t>11) Integration</a:t>
                      </a:r>
                      <a:endParaRPr lang="en-GB" dirty="0">
                        <a:latin typeface="Candara" panose="020E0502030303020204" pitchFamily="34" charset="0"/>
                      </a:endParaRPr>
                    </a:p>
                  </a:txBody>
                  <a:tcPr/>
                </a:tc>
                <a:extLst>
                  <a:ext uri="{0D108BD9-81ED-4DB2-BD59-A6C34878D82A}">
                    <a16:rowId xmlns:a16="http://schemas.microsoft.com/office/drawing/2014/main" val="2264341762"/>
                  </a:ext>
                </a:extLst>
              </a:tr>
              <a:tr h="299455">
                <a:tc>
                  <a:txBody>
                    <a:bodyPr/>
                    <a:lstStyle/>
                    <a:p>
                      <a:r>
                        <a:rPr lang="en-GB" dirty="0">
                          <a:latin typeface="Candara" panose="020E0502030303020204" pitchFamily="34" charset="0"/>
                          <a:hlinkClick r:id="rId13" action="ppaction://hlinksldjump"/>
                        </a:rPr>
                        <a:t>12) Vectors</a:t>
                      </a:r>
                      <a:endParaRPr lang="en-GB" dirty="0">
                        <a:latin typeface="Candara" panose="020E0502030303020204" pitchFamily="34" charset="0"/>
                      </a:endParaRPr>
                    </a:p>
                  </a:txBody>
                  <a:tcPr/>
                </a:tc>
                <a:extLst>
                  <a:ext uri="{0D108BD9-81ED-4DB2-BD59-A6C34878D82A}">
                    <a16:rowId xmlns:a16="http://schemas.microsoft.com/office/drawing/2014/main" val="4114335907"/>
                  </a:ext>
                </a:extLst>
              </a:tr>
            </a:tbl>
          </a:graphicData>
        </a:graphic>
      </p:graphicFrame>
    </p:spTree>
    <p:extLst>
      <p:ext uri="{BB962C8B-B14F-4D97-AF65-F5344CB8AC3E}">
        <p14:creationId xmlns:p14="http://schemas.microsoft.com/office/powerpoint/2010/main" val="2155331150"/>
      </p:ext>
    </p:extLst>
  </p:cSld>
  <p:clrMapOvr>
    <a:masterClrMapping/>
  </p:clrMapOvr>
</p:sld>
</file>

<file path=ppt/slides/slide3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6.5) Inverse trigonometric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24316253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7) Trigonometry and modelling</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860929330"/>
                  </p:ext>
                </p:extLst>
              </p:nvPr>
            </p:nvGraphicFramePr>
            <p:xfrm>
              <a:off x="-1" y="737040"/>
              <a:ext cx="9143999" cy="256032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7.1) Addition formulae</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7.2) Using the angle addition formulae</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7.3) Double-angle formulae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7.4) Solving trigonometric equations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7.5) Simplifying </a:t>
                          </a:r>
                          <a14:m>
                            <m:oMath xmlns:m="http://schemas.openxmlformats.org/officeDocument/2006/math">
                              <m:r>
                                <a:rPr lang="en-GB" b="0" i="1" smtClean="0">
                                  <a:latin typeface="Cambria Math" panose="02040503050406030204" pitchFamily="18" charset="0"/>
                                  <a:hlinkClick r:id="rId7" action="ppaction://hlinksldjump"/>
                                </a:rPr>
                                <m:t>𝑎</m:t>
                              </m:r>
                              <m:func>
                                <m:funcPr>
                                  <m:ctrlPr>
                                    <a:rPr lang="en-GB" b="0" i="1" smtClean="0">
                                      <a:latin typeface="Cambria Math" panose="02040503050406030204" pitchFamily="18" charset="0"/>
                                      <a:hlinkClick r:id="rId7" action="ppaction://hlinksldjump"/>
                                    </a:rPr>
                                  </m:ctrlPr>
                                </m:funcPr>
                                <m:fName>
                                  <m:r>
                                    <m:rPr>
                                      <m:sty m:val="p"/>
                                    </m:rPr>
                                    <a:rPr lang="en-GB" b="0" i="0" smtClean="0">
                                      <a:latin typeface="Cambria Math" panose="02040503050406030204" pitchFamily="18" charset="0"/>
                                      <a:hlinkClick r:id="rId7" action="ppaction://hlinksldjump"/>
                                    </a:rPr>
                                    <m:t>cos</m:t>
                                  </m:r>
                                </m:fName>
                                <m:e>
                                  <m:r>
                                    <a:rPr lang="en-GB" b="0" i="1" smtClean="0">
                                      <a:latin typeface="Cambria Math" panose="02040503050406030204" pitchFamily="18" charset="0"/>
                                      <a:hlinkClick r:id="rId7" action="ppaction://hlinksldjump"/>
                                    </a:rPr>
                                    <m:t>𝑥</m:t>
                                  </m:r>
                                </m:e>
                              </m:func>
                              <m:r>
                                <a:rPr lang="en-GB" b="0" i="1" smtClean="0">
                                  <a:latin typeface="Cambria Math" panose="02040503050406030204" pitchFamily="18" charset="0"/>
                                  <a:hlinkClick r:id="rId7" action="ppaction://hlinksldjump"/>
                                </a:rPr>
                                <m:t>±</m:t>
                              </m:r>
                              <m:r>
                                <a:rPr lang="en-GB" b="0" i="1" smtClean="0">
                                  <a:latin typeface="Cambria Math" panose="02040503050406030204" pitchFamily="18" charset="0"/>
                                  <a:hlinkClick r:id="rId7" action="ppaction://hlinksldjump"/>
                                </a:rPr>
                                <m:t>𝑏</m:t>
                              </m:r>
                              <m:func>
                                <m:funcPr>
                                  <m:ctrlPr>
                                    <a:rPr lang="en-GB" b="0" i="1" smtClean="0">
                                      <a:latin typeface="Cambria Math" panose="02040503050406030204" pitchFamily="18" charset="0"/>
                                      <a:hlinkClick r:id="rId7" action="ppaction://hlinksldjump"/>
                                    </a:rPr>
                                  </m:ctrlPr>
                                </m:funcPr>
                                <m:fName>
                                  <m:r>
                                    <m:rPr>
                                      <m:sty m:val="p"/>
                                    </m:rPr>
                                    <a:rPr lang="en-GB" b="0" i="0" smtClean="0">
                                      <a:latin typeface="Cambria Math" panose="02040503050406030204" pitchFamily="18" charset="0"/>
                                      <a:hlinkClick r:id="rId7" action="ppaction://hlinksldjump"/>
                                    </a:rPr>
                                    <m:t>sin</m:t>
                                  </m:r>
                                </m:fName>
                                <m:e>
                                  <m:r>
                                    <a:rPr lang="en-GB" b="0" i="1" smtClean="0">
                                      <a:latin typeface="Cambria Math" panose="02040503050406030204" pitchFamily="18" charset="0"/>
                                      <a:hlinkClick r:id="rId7" action="ppaction://hlinksldjump"/>
                                    </a:rPr>
                                    <m:t>𝑥</m:t>
                                  </m:r>
                                </m:e>
                              </m:func>
                            </m:oMath>
                          </a14:m>
                          <a:endParaRPr lang="en-GB" dirty="0">
                            <a:latin typeface="Candara" panose="020E0502030303020204" pitchFamily="34" charset="0"/>
                          </a:endParaRPr>
                        </a:p>
                      </a:txBody>
                      <a:tcPr/>
                    </a:tc>
                    <a:extLst>
                      <a:ext uri="{0D108BD9-81ED-4DB2-BD59-A6C34878D82A}">
                        <a16:rowId xmlns:a16="http://schemas.microsoft.com/office/drawing/2014/main" val="2608373436"/>
                      </a:ext>
                    </a:extLst>
                  </a:tr>
                  <a:tr h="299455">
                    <a:tc>
                      <a:txBody>
                        <a:bodyPr/>
                        <a:lstStyle/>
                        <a:p>
                          <a:r>
                            <a:rPr lang="en-GB" dirty="0">
                              <a:latin typeface="Candara" panose="020E0502030303020204" pitchFamily="34" charset="0"/>
                              <a:hlinkClick r:id="rId8" action="ppaction://hlinksldjump"/>
                            </a:rPr>
                            <a:t>7.6) Proving trigonometric identities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299455">
                    <a:tc>
                      <a:txBody>
                        <a:bodyPr/>
                        <a:lstStyle/>
                        <a:p>
                          <a:r>
                            <a:rPr lang="en-GB" dirty="0">
                              <a:latin typeface="Candara" panose="020E0502030303020204" pitchFamily="34" charset="0"/>
                              <a:hlinkClick r:id="rId9" action="ppaction://hlinksldjump"/>
                            </a:rPr>
                            <a:t>7.7) Modelling with trigonometric functions</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860929330"/>
                  </p:ext>
                </p:extLst>
              </p:nvPr>
            </p:nvGraphicFramePr>
            <p:xfrm>
              <a:off x="-1" y="737040"/>
              <a:ext cx="9143999" cy="256032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10" action="ppaction://hlinksldjump"/>
                            </a:rPr>
                            <a:t>7.1) Addition formulae</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1" action="ppaction://hlinksldjump"/>
                            </a:rPr>
                            <a:t>7.2) Using the angle addition formulae</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2" action="ppaction://hlinksldjump"/>
                            </a:rPr>
                            <a:t>7.3) Double-angle formulae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3" action="ppaction://hlinksldjump"/>
                            </a:rPr>
                            <a:t>7.4) Solving trigonometric equations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365760">
                    <a:tc>
                      <a:txBody>
                        <a:bodyPr/>
                        <a:lstStyle/>
                        <a:p>
                          <a:endParaRPr lang="en-US"/>
                        </a:p>
                      </a:txBody>
                      <a:tcPr>
                        <a:blipFill>
                          <a:blip r:embed="rId14"/>
                          <a:stretch>
                            <a:fillRect l="-67" t="-410000" r="-200" b="-226667"/>
                          </a:stretch>
                        </a:blipFill>
                      </a:tcPr>
                    </a:tc>
                    <a:extLst>
                      <a:ext uri="{0D108BD9-81ED-4DB2-BD59-A6C34878D82A}">
                        <a16:rowId xmlns:a16="http://schemas.microsoft.com/office/drawing/2014/main" val="2608373436"/>
                      </a:ext>
                    </a:extLst>
                  </a:tr>
                  <a:tr h="365760">
                    <a:tc>
                      <a:txBody>
                        <a:bodyPr/>
                        <a:lstStyle/>
                        <a:p>
                          <a:r>
                            <a:rPr lang="en-GB" dirty="0">
                              <a:latin typeface="Candara" panose="020E0502030303020204" pitchFamily="34" charset="0"/>
                              <a:hlinkClick r:id="rId15" action="ppaction://hlinksldjump"/>
                            </a:rPr>
                            <a:t>7.6) Proving trigonometric identities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365760">
                    <a:tc>
                      <a:txBody>
                        <a:bodyPr/>
                        <a:lstStyle/>
                        <a:p>
                          <a:r>
                            <a:rPr lang="en-GB" dirty="0">
                              <a:latin typeface="Candara" panose="020E0502030303020204" pitchFamily="34" charset="0"/>
                              <a:hlinkClick r:id="rId16" action="ppaction://hlinksldjump"/>
                            </a:rPr>
                            <a:t>7.7) Modelling with trigonometric functions</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bl>
              </a:graphicData>
            </a:graphic>
          </p:graphicFrame>
        </mc:Fallback>
      </mc:AlternateContent>
    </p:spTree>
    <p:extLst>
      <p:ext uri="{BB962C8B-B14F-4D97-AF65-F5344CB8AC3E}">
        <p14:creationId xmlns:p14="http://schemas.microsoft.com/office/powerpoint/2010/main" val="98260131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7.1) Addition formulae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398875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6697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4</m:t>
                              </m:r>
                            </m:sup>
                          </m:sSup>
                        </m:fName>
                        <m:e>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cos</m:t>
                              </m:r>
                            </m:e>
                            <m:sup>
                              <m:r>
                                <a:rPr lang="en-GB" sz="2400" b="0" i="1" smtClean="0">
                                  <a:latin typeface="Cambria Math" panose="02040503050406030204" pitchFamily="18" charset="0"/>
                                </a:rPr>
                                <m:t>3</m:t>
                              </m:r>
                            </m:sup>
                          </m:sSup>
                        </m:fName>
                        <m:e>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66975"/>
              </a:xfrm>
              <a:prstGeom prst="rect">
                <a:avLst/>
              </a:prstGeom>
              <a:blipFill>
                <a:blip r:embed="rId2"/>
                <a:stretch>
                  <a:fillRect l="-2000" t="-14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sSup>
                            <m:sSupPr>
                              <m:ctrlPr>
                                <a:rPr lang="en-GB" sz="2400" i="1">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i="1">
                                  <a:latin typeface="Cambria Math" panose="02040503050406030204" pitchFamily="18" charset="0"/>
                                </a:rPr>
                                <m:t>2</m:t>
                              </m:r>
                            </m:sup>
                          </m:sSup>
                        </m:fName>
                        <m:e>
                          <m:r>
                            <a:rPr lang="en-GB" sz="2400" i="1">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2</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sin</m:t>
                          </m:r>
                        </m:fName>
                        <m:e>
                          <m:r>
                            <a:rPr lang="en-GB" sz="2400" b="0" i="1" smtClean="0">
                              <a:solidFill>
                                <a:srgbClr val="FF0000"/>
                              </a:solidFill>
                              <a:latin typeface="Cambria Math" panose="02040503050406030204" pitchFamily="18" charset="0"/>
                            </a:rPr>
                            <m:t>𝑥</m:t>
                          </m:r>
                        </m:e>
                      </m:func>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cos</m:t>
                          </m:r>
                        </m:fName>
                        <m:e>
                          <m:r>
                            <a:rPr lang="en-GB" sz="2400" b="0" i="1" smtClean="0">
                              <a:solidFill>
                                <a:srgbClr val="FF0000"/>
                              </a:solidFill>
                              <a:latin typeface="Cambria Math" panose="02040503050406030204" pitchFamily="18" charset="0"/>
                            </a:rPr>
                            <m:t>𝑥</m:t>
                          </m:r>
                        </m:e>
                      </m:func>
                      <m:r>
                        <a:rPr lang="en-GB" sz="2400" b="0" i="1" smtClean="0">
                          <a:solidFill>
                            <a:srgbClr val="FF0000"/>
                          </a:solidFill>
                          <a:latin typeface="Cambria Math" panose="02040503050406030204" pitchFamily="18" charset="0"/>
                        </a:rPr>
                        <m:t>=</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sin</m:t>
                          </m:r>
                        </m:fName>
                        <m:e>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e>
                      </m:func>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381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7.2) Using the angle addition formulae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5008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6697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4</m:t>
                              </m:r>
                            </m:sup>
                          </m:sSup>
                        </m:fName>
                        <m:e>
                          <m:r>
                            <a:rPr lang="en-GB" sz="2400" b="0" i="1" smtClean="0">
                              <a:latin typeface="Cambria Math" panose="02040503050406030204" pitchFamily="18" charset="0"/>
                            </a:rPr>
                            <m:t>3</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cos</m:t>
                              </m:r>
                            </m:e>
                            <m:sup>
                              <m:r>
                                <a:rPr lang="en-GB" sz="2400" b="0" i="1" smtClean="0">
                                  <a:latin typeface="Cambria Math" panose="02040503050406030204" pitchFamily="18" charset="0"/>
                                </a:rPr>
                                <m:t>3</m:t>
                              </m:r>
                            </m:sup>
                          </m:sSup>
                        </m:fName>
                        <m:e>
                          <m:r>
                            <a:rPr lang="en-GB" sz="2400" b="0" i="1" smtClean="0">
                              <a:latin typeface="Cambria Math" panose="02040503050406030204" pitchFamily="18" charset="0"/>
                            </a:rPr>
                            <m:t>2</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66975"/>
              </a:xfrm>
              <a:prstGeom prst="rect">
                <a:avLst/>
              </a:prstGeom>
              <a:blipFill>
                <a:blip r:embed="rId2"/>
                <a:stretch>
                  <a:fillRect l="-2000" t="-14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unc>
                        <m:funcPr>
                          <m:ctrlPr>
                            <a:rPr lang="en-GB" sz="2400" i="1">
                              <a:latin typeface="Cambria Math" panose="02040503050406030204" pitchFamily="18" charset="0"/>
                            </a:rPr>
                          </m:ctrlPr>
                        </m:funcPr>
                        <m:fName>
                          <m:sSup>
                            <m:sSupPr>
                              <m:ctrlPr>
                                <a:rPr lang="en-GB" sz="2400" i="1">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i="1">
                                  <a:latin typeface="Cambria Math" panose="02040503050406030204" pitchFamily="18" charset="0"/>
                                </a:rPr>
                                <m:t>2</m:t>
                              </m:r>
                            </m:sup>
                          </m:sSup>
                        </m:fName>
                        <m:e>
                          <m:r>
                            <a:rPr lang="en-GB" sz="2400" b="0" i="1" smtClean="0">
                              <a:latin typeface="Cambria Math" panose="02040503050406030204" pitchFamily="18" charset="0"/>
                            </a:rPr>
                            <m:t>3</m:t>
                          </m:r>
                          <m:r>
                            <a:rPr lang="en-GB" sz="2400" i="1">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6</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sin</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e>
                      </m:func>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cos</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e>
                      </m:func>
                      <m:r>
                        <a:rPr lang="en-GB" sz="2400" b="0" i="1" smtClean="0">
                          <a:solidFill>
                            <a:srgbClr val="FF0000"/>
                          </a:solidFill>
                          <a:latin typeface="Cambria Math" panose="02040503050406030204" pitchFamily="18" charset="0"/>
                        </a:rPr>
                        <m:t>=3</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sin</m:t>
                          </m:r>
                        </m:fName>
                        <m:e>
                          <m:r>
                            <a:rPr lang="en-GB" sz="2400" b="0" i="1" smtClean="0">
                              <a:solidFill>
                                <a:srgbClr val="FF0000"/>
                              </a:solidFill>
                              <a:latin typeface="Cambria Math" panose="02040503050406030204" pitchFamily="18" charset="0"/>
                            </a:rPr>
                            <m:t>6</m:t>
                          </m:r>
                          <m:r>
                            <a:rPr lang="en-GB" sz="2400" b="0" i="1" smtClean="0">
                              <a:solidFill>
                                <a:srgbClr val="FF0000"/>
                              </a:solidFill>
                              <a:latin typeface="Cambria Math" panose="02040503050406030204" pitchFamily="18" charset="0"/>
                            </a:rPr>
                            <m:t>𝑥</m:t>
                          </m:r>
                        </m:e>
                      </m:func>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737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7.3) Double-angle formulae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14208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554756"/>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rad>
                        <m:radPr>
                          <m:degHide m:val="on"/>
                          <m:ctrlPr>
                            <a:rPr lang="en-GB" sz="2400" i="1">
                              <a:latin typeface="Cambria Math" panose="02040503050406030204" pitchFamily="18" charset="0"/>
                            </a:rPr>
                          </m:ctrlPr>
                        </m:radPr>
                        <m:deg/>
                        <m:e>
                          <m:r>
                            <a:rPr lang="en-GB" sz="2400" b="0" i="1" smtClean="0">
                              <a:latin typeface="Cambria Math" panose="02040503050406030204" pitchFamily="18" charset="0"/>
                            </a:rPr>
                            <m:t>2</m:t>
                          </m:r>
                          <m:r>
                            <a:rPr lang="en-GB" sz="2400" i="1">
                              <a:latin typeface="Cambria Math" panose="02040503050406030204" pitchFamily="18" charset="0"/>
                            </a:rPr>
                            <m:t>𝑥</m:t>
                          </m:r>
                          <m:r>
                            <a:rPr lang="en-GB" sz="2400" b="0" i="1" smtClean="0">
                              <a:latin typeface="Cambria Math" panose="02040503050406030204" pitchFamily="18" charset="0"/>
                            </a:rPr>
                            <m:t>−</m:t>
                          </m:r>
                          <m:r>
                            <a:rPr lang="en-GB" sz="2400" i="1">
                              <a:latin typeface="Cambria Math" panose="02040503050406030204" pitchFamily="18" charset="0"/>
                            </a:rPr>
                            <m:t>1</m:t>
                          </m:r>
                        </m:e>
                      </m:rad>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ad>
                        <m:radPr>
                          <m:ctrlPr>
                            <a:rPr lang="en-GB" sz="2400" i="1" smtClean="0">
                              <a:latin typeface="Cambria Math" panose="02040503050406030204" pitchFamily="18" charset="0"/>
                            </a:rPr>
                          </m:ctrlPr>
                        </m:radPr>
                        <m:deg>
                          <m:r>
                            <a:rPr lang="en-GB" sz="2400" i="1" smtClean="0">
                              <a:latin typeface="Cambria Math" panose="02040503050406030204" pitchFamily="18" charset="0"/>
                            </a:rPr>
                            <m:t>3</m:t>
                          </m:r>
                        </m:deg>
                        <m:e>
                          <m:r>
                            <a:rPr lang="en-GB" sz="2400" b="0" i="1" smtClean="0">
                              <a:latin typeface="Cambria Math" panose="02040503050406030204" pitchFamily="18" charset="0"/>
                            </a:rPr>
                            <m:t>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+5</m:t>
                          </m:r>
                        </m:e>
                      </m:rad>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554756"/>
              </a:xfrm>
              <a:prstGeom prst="rect">
                <a:avLst/>
              </a:prstGeom>
              <a:blipFill>
                <a:blip r:embed="rId2"/>
                <a:stretch>
                  <a:fillRect l="-2000" t="-13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22176"/>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rad>
                        <m:radPr>
                          <m:ctrlPr>
                            <a:rPr lang="en-GB" sz="2400" i="1" smtClean="0">
                              <a:latin typeface="Cambria Math" panose="02040503050406030204" pitchFamily="18" charset="0"/>
                            </a:rPr>
                          </m:ctrlPr>
                        </m:radPr>
                        <m:deg>
                          <m:r>
                            <m:rPr>
                              <m:brk m:alnAt="7"/>
                            </m:rPr>
                            <a:rPr lang="en-GB" sz="2400" b="0" i="1" smtClean="0">
                              <a:latin typeface="Cambria Math" panose="02040503050406030204" pitchFamily="18" charset="0"/>
                            </a:rPr>
                            <m:t>4</m:t>
                          </m:r>
                        </m:deg>
                        <m:e>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+1</m:t>
                          </m:r>
                        </m:e>
                      </m:rad>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22176"/>
              </a:xfrm>
              <a:prstGeom prst="rect">
                <a:avLst/>
              </a:prstGeom>
              <a:blipFill>
                <a:blip r:embed="rId3"/>
                <a:stretch>
                  <a:fillRect l="-2000" t="-52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4</m:t>
                          </m:r>
                        </m:den>
                      </m:f>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2</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+1</m:t>
                              </m:r>
                            </m:e>
                          </m:d>
                        </m:e>
                        <m:sup>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3</m:t>
                              </m:r>
                            </m:num>
                            <m:den>
                              <m:r>
                                <a:rPr lang="en-GB" sz="2400" b="0" i="1" smtClean="0">
                                  <a:solidFill>
                                    <a:srgbClr val="FF0000"/>
                                  </a:solidFill>
                                  <a:latin typeface="Cambria Math" panose="02040503050406030204" pitchFamily="18" charset="0"/>
                                </a:rPr>
                                <m:t>4</m:t>
                              </m:r>
                            </m:den>
                          </m:f>
                        </m:sup>
                      </m:sSup>
                      <m:r>
                        <a:rPr lang="en-GB" sz="2400" b="0" i="1" smtClean="0">
                          <a:solidFill>
                            <a:srgbClr val="FF0000"/>
                          </a:solidFill>
                          <a:latin typeface="Cambria Math" panose="02040503050406030204" pitchFamily="18" charset="0"/>
                        </a:rPr>
                        <m:t>(6</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5373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7.4) Solving trigonometric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78328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864852"/>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m:t>
                              </m:r>
                              <m:r>
                                <a:rPr lang="en-GB" sz="2400" b="0" i="1" smtClean="0">
                                  <a:latin typeface="Cambria Math" panose="02040503050406030204" pitchFamily="18" charset="0"/>
                                </a:rPr>
                                <m:t>𝑥</m:t>
                              </m:r>
                            </m:sup>
                          </m:sSup>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864852"/>
              </a:xfrm>
              <a:prstGeom prst="rect">
                <a:avLst/>
              </a:prstGeom>
              <a:blipFill>
                <a:blip r:embed="rId2"/>
                <a:stretch>
                  <a:fillRect l="-2000" t="-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64852"/>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r>
                                <a:rPr lang="en-GB" sz="2400" i="1">
                                  <a:latin typeface="Cambria Math" panose="02040503050406030204" pitchFamily="18" charset="0"/>
                                </a:rPr>
                                <m:t>𝑥</m:t>
                              </m:r>
                            </m:sup>
                          </m:sSup>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64852"/>
              </a:xfrm>
              <a:prstGeom prst="rect">
                <a:avLst/>
              </a:prstGeom>
              <a:blipFill>
                <a:blip r:embed="rId3"/>
                <a:stretch>
                  <a:fillRect l="-2000" t="-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r>
                            <a:rPr lang="en-GB" sz="2400" b="0" i="1" smtClean="0">
                              <a:solidFill>
                                <a:srgbClr val="FF0000"/>
                              </a:solidFill>
                              <a:latin typeface="Cambria Math" panose="02040503050406030204" pitchFamily="18" charset="0"/>
                            </a:rPr>
                            <m:t>𝑥</m:t>
                          </m:r>
                        </m:sup>
                      </m:sSup>
                      <m:d>
                        <m:dPr>
                          <m:ctrlPr>
                            <a:rPr lang="en-GB" sz="2400" b="0" i="1" smtClean="0">
                              <a:solidFill>
                                <a:srgbClr val="FF0000"/>
                              </a:solidFill>
                              <a:latin typeface="Cambria Math" panose="02040503050406030204" pitchFamily="18" charset="0"/>
                            </a:rPr>
                          </m:ctrlPr>
                        </m:dPr>
                        <m:e>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r>
                                    <a:rPr lang="en-GB" sz="2400" b="0" i="1" smtClean="0">
                                      <a:solidFill>
                                        <a:srgbClr val="FF0000"/>
                                      </a:solidFill>
                                      <a:latin typeface="Cambria Math" panose="02040503050406030204" pitchFamily="18" charset="0"/>
                                    </a:rPr>
                                    <m:t>𝑥</m:t>
                                  </m:r>
                                </m:sup>
                              </m:sSup>
                            </m:sup>
                          </m:sSup>
                        </m:e>
                      </m:d>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994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7.5) Simplifying </a:t>
                </a:r>
                <a14:m>
                  <m:oMath xmlns:m="http://schemas.openxmlformats.org/officeDocument/2006/math">
                    <m:r>
                      <a:rPr lang="en-GB" b="1" i="1" smtClean="0">
                        <a:latin typeface="Cambria Math" panose="02040503050406030204" pitchFamily="18" charset="0"/>
                      </a:rPr>
                      <m:t>𝒂</m:t>
                    </m:r>
                    <m:func>
                      <m:funcPr>
                        <m:ctrlPr>
                          <a:rPr lang="en-GB"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𝒃</m:t>
                    </m:r>
                    <m:func>
                      <m:funcPr>
                        <m:ctrlPr>
                          <a:rPr lang="en-GB"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3015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91288"/>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b="0" i="1" smtClean="0">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5</m:t>
                            </m:r>
                          </m:sup>
                        </m:sSup>
                        <m:r>
                          <a:rPr lang="en-GB" b="0" i="1" smtClean="0">
                            <a:latin typeface="Cambria Math" panose="02040503050406030204" pitchFamily="18" charset="0"/>
                          </a:rPr>
                          <m:t>−2</m:t>
                        </m:r>
                      </m:e>
                    </m:rad>
                  </m:oMath>
                </a14:m>
                <a:r>
                  <a:rPr lang="en-GB" dirty="0">
                    <a:latin typeface="Candara" panose="020E0502030303020204" pitchFamily="34" charset="0"/>
                  </a:rPr>
                  <a:t>, 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at </a:t>
                </a:r>
                <a14:m>
                  <m:oMath xmlns:m="http://schemas.openxmlformats.org/officeDocument/2006/math">
                    <m:d>
                      <m:dPr>
                        <m:ctrlPr>
                          <a:rPr lang="en-GB" i="1">
                            <a:latin typeface="Cambria Math" panose="02040503050406030204" pitchFamily="18" charset="0"/>
                          </a:rPr>
                        </m:ctrlPr>
                      </m:dPr>
                      <m:e>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22</m:t>
                        </m:r>
                      </m:e>
                    </m:d>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91288"/>
              </a:xfrm>
              <a:prstGeom prst="rect">
                <a:avLst/>
              </a:prstGeom>
              <a:blipFill>
                <a:blip r:embed="rId2"/>
                <a:stretch>
                  <a:fillRect l="-1067" b="-74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491288"/>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ad>
                      <m:radPr>
                        <m:degHide m:val="on"/>
                        <m:ctrlPr>
                          <a:rPr lang="en-GB" i="1">
                            <a:latin typeface="Cambria Math" panose="02040503050406030204" pitchFamily="18" charset="0"/>
                          </a:rPr>
                        </m:ctrlPr>
                      </m:radPr>
                      <m:deg/>
                      <m:e>
                        <m:r>
                          <a:rPr lang="en-GB" i="1">
                            <a:latin typeface="Cambria Math" panose="02040503050406030204" pitchFamily="18" charset="0"/>
                          </a:rPr>
                          <m:t>5</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e>
                    </m:rad>
                  </m:oMath>
                </a14:m>
                <a:r>
                  <a:rPr lang="en-GB" dirty="0">
                    <a:latin typeface="Candara" panose="020E0502030303020204" pitchFamily="34" charset="0"/>
                  </a:rPr>
                  <a:t>, 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at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4,9</m:t>
                        </m:r>
                      </m:e>
                    </m:d>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491288"/>
              </a:xfrm>
              <a:prstGeom prst="rect">
                <a:avLst/>
              </a:prstGeom>
              <a:blipFill>
                <a:blip r:embed="rId3"/>
                <a:stretch>
                  <a:fillRect l="-1067" b="-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86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0</m:t>
                          </m:r>
                        </m:num>
                        <m:den>
                          <m:r>
                            <a:rPr lang="en-GB" sz="2400" b="0" i="1" smtClean="0">
                              <a:solidFill>
                                <a:srgbClr val="FF0000"/>
                              </a:solidFill>
                              <a:latin typeface="Cambria Math" panose="02040503050406030204" pitchFamily="18" charset="0"/>
                            </a:rPr>
                            <m:t>9</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86177"/>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9779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1.3) Partial fractions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64692832"/>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7.6) Proving trigonometric identities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604287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dirty="0">
                    <a:latin typeface="Candara" panose="020E0502030303020204" pitchFamily="34" charset="0"/>
                  </a:rPr>
                  <a:t>Find the gradient of</a:t>
                </a:r>
                <a14:m>
                  <m:oMath xmlns:m="http://schemas.openxmlformats.org/officeDocument/2006/math">
                    <m:r>
                      <a:rPr lang="en-GB" b="0" i="0" smtClean="0">
                        <a:latin typeface="Cambria Math" panose="02040503050406030204" pitchFamily="18" charset="0"/>
                      </a:rPr>
                      <m:t>:</m:t>
                    </m:r>
                  </m:oMath>
                </a14:m>
                <a:endParaRPr lang="en-GB" b="0" i="0" dirty="0">
                  <a:latin typeface="Cambria Math" panose="02040503050406030204" pitchFamily="18" charset="0"/>
                </a:endParaRPr>
              </a:p>
              <a:p>
                <a:pPr algn="ct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1+2</m:t>
                            </m:r>
                            <m:r>
                              <a:rPr lang="en-GB" i="1">
                                <a:latin typeface="Cambria Math" panose="02040503050406030204" pitchFamily="18" charset="0"/>
                              </a:rPr>
                              <m:t>𝑦</m:t>
                            </m:r>
                          </m:e>
                        </m:d>
                      </m:e>
                      <m:sup>
                        <m:r>
                          <a:rPr lang="en-GB" i="1">
                            <a:latin typeface="Cambria Math" panose="02040503050406030204" pitchFamily="18" charset="0"/>
                          </a:rPr>
                          <m:t>3</m:t>
                        </m:r>
                      </m:sup>
                    </m:sSup>
                  </m:oMath>
                </a14:m>
                <a:r>
                  <a:rPr lang="en-GB" dirty="0">
                    <a:latin typeface="Candara" panose="020E0502030303020204" pitchFamily="34" charset="0"/>
                  </a:rPr>
                  <a:t> when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m:t>
                    </m:r>
                  </m:oMath>
                </a14:m>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endParaRPr lang="en-GB" dirty="0">
                  <a:latin typeface="Candara" panose="020E0502030303020204" pitchFamily="34" charset="0"/>
                </a:endParaRPr>
              </a:p>
              <a:p>
                <a:pPr algn="ct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4</m:t>
                        </m:r>
                      </m:sup>
                    </m:sSup>
                  </m:oMath>
                </a14:m>
                <a:r>
                  <a:rPr lang="en-GB" dirty="0">
                    <a:latin typeface="Candara" panose="020E0502030303020204" pitchFamily="34" charset="0"/>
                  </a:rPr>
                  <a:t> at </a:t>
                </a:r>
                <a14:m>
                  <m:oMath xmlns:m="http://schemas.openxmlformats.org/officeDocument/2006/math">
                    <m:r>
                      <a:rPr lang="en-GB" b="0" i="1" smtClean="0">
                        <a:latin typeface="Cambria Math" panose="02040503050406030204" pitchFamily="18" charset="0"/>
                      </a:rPr>
                      <m:t>(1, −1)</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1067" t="-893" b="-19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669992"/>
              </a:xfrm>
              <a:prstGeom prst="rect">
                <a:avLst/>
              </a:prstGeom>
              <a:noFill/>
            </p:spPr>
            <p:txBody>
              <a:bodyPr wrap="square" rtlCol="0">
                <a:spAutoFit/>
              </a:bodyPr>
              <a:lstStyle/>
              <a:p>
                <a:r>
                  <a:rPr lang="en-GB" dirty="0">
                    <a:latin typeface="Candara" panose="020E0502030303020204" pitchFamily="34" charset="0"/>
                  </a:rPr>
                  <a:t>Find the gradient of</a:t>
                </a:r>
                <a14:m>
                  <m:oMath xmlns:m="http://schemas.openxmlformats.org/officeDocument/2006/math">
                    <m:r>
                      <a:rPr lang="en-GB">
                        <a:latin typeface="Cambria Math" panose="02040503050406030204" pitchFamily="18" charset="0"/>
                      </a:rPr>
                      <m:t>:</m:t>
                    </m:r>
                  </m:oMath>
                </a14:m>
                <a:endParaRPr lang="en-GB" dirty="0">
                  <a:latin typeface="Cambria Math" panose="02040503050406030204" pitchFamily="18" charset="0"/>
                </a:endParaRPr>
              </a:p>
              <a:p>
                <a:pPr algn="ct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3</m:t>
                                </m:r>
                              </m:sup>
                            </m:sSup>
                            <m:r>
                              <a:rPr lang="en-GB" b="0" i="1" smtClean="0">
                                <a:latin typeface="Cambria Math" panose="02040503050406030204" pitchFamily="18" charset="0"/>
                              </a:rPr>
                              <m:t>−3</m:t>
                            </m:r>
                          </m:e>
                        </m:d>
                      </m:e>
                      <m:sup>
                        <m:r>
                          <a:rPr lang="en-GB" b="0" i="1" smtClean="0">
                            <a:latin typeface="Cambria Math" panose="02040503050406030204" pitchFamily="18" charset="0"/>
                          </a:rPr>
                          <m:t>5</m:t>
                        </m:r>
                      </m:sup>
                    </m:sSup>
                  </m:oMath>
                </a14:m>
                <a:r>
                  <a:rPr lang="en-GB" dirty="0">
                    <a:latin typeface="Candara" panose="020E0502030303020204" pitchFamily="34" charset="0"/>
                  </a:rPr>
                  <a:t> at </a:t>
                </a:r>
                <a14:m>
                  <m:oMath xmlns:m="http://schemas.openxmlformats.org/officeDocument/2006/math">
                    <m:r>
                      <a:rPr lang="en-GB" b="0" i="1" smtClean="0">
                        <a:latin typeface="Cambria Math" panose="02040503050406030204" pitchFamily="18" charset="0"/>
                      </a:rPr>
                      <m:t>(−1,1)</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669992"/>
              </a:xfrm>
              <a:prstGeom prst="rect">
                <a:avLst/>
              </a:prstGeom>
              <a:blipFill>
                <a:blip r:embed="rId3"/>
                <a:stretch>
                  <a:fillRect l="-1067" t="-5455" b="-109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30</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36933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2708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476343" cy="527222"/>
          </a:xfrm>
        </p:spPr>
        <p:txBody>
          <a:bodyPr/>
          <a:lstStyle/>
          <a:p>
            <a:r>
              <a:rPr lang="en-GB" dirty="0"/>
              <a:t>7.7) Modelling with trigonometric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11241270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8) Parametric equations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755837441"/>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8.1) Parametric equations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8.2) Using trigonometric identities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8.3) Curve sketching</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8.4) Points of intersection</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8.5) Modelling with parametric equations</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bl>
          </a:graphicData>
        </a:graphic>
      </p:graphicFrame>
    </p:spTree>
    <p:extLst>
      <p:ext uri="{BB962C8B-B14F-4D97-AF65-F5344CB8AC3E}">
        <p14:creationId xmlns:p14="http://schemas.microsoft.com/office/powerpoint/2010/main" val="203056757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8.1) Parametric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83042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261277"/>
              </a:xfrm>
              <a:prstGeom prst="rect">
                <a:avLst/>
              </a:prstGeom>
              <a:noFill/>
            </p:spPr>
            <p:txBody>
              <a:bodyPr wrap="square" rtlCol="0">
                <a:spAutoFit/>
              </a:bodyPr>
              <a:lstStyle/>
              <a:p>
                <a:r>
                  <a:rPr lang="en-GB" dirty="0">
                    <a:latin typeface="Candara" panose="020E0502030303020204" pitchFamily="34" charset="0"/>
                  </a:rPr>
                  <a:t>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when: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=2</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r>
                        <a:rPr lang="en-GB" i="1">
                          <a:latin typeface="Cambria Math" panose="02040503050406030204" pitchFamily="18" charset="0"/>
                        </a:rPr>
                        <m:t>+</m:t>
                      </m:r>
                      <m:r>
                        <a:rPr lang="en-GB" i="1">
                          <a:latin typeface="Cambria Math" panose="02040503050406030204" pitchFamily="18" charset="0"/>
                        </a:rPr>
                        <m:t>𝑦</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261277"/>
              </a:xfrm>
              <a:prstGeom prst="rect">
                <a:avLst/>
              </a:prstGeom>
              <a:blipFill>
                <a:blip r:embed="rId2"/>
                <a:stretch>
                  <a:fillRect l="-10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68287"/>
              </a:xfrm>
              <a:prstGeom prst="rect">
                <a:avLst/>
              </a:prstGeom>
              <a:noFill/>
            </p:spPr>
            <p:txBody>
              <a:bodyPr wrap="square" rtlCol="0">
                <a:spAutoFit/>
              </a:bodyPr>
              <a:lstStyle/>
              <a:p>
                <a:r>
                  <a:rPr lang="en-GB" dirty="0">
                    <a:latin typeface="Candara" panose="020E0502030303020204" pitchFamily="34" charset="0"/>
                  </a:rPr>
                  <a:t>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when: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=4</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i="1">
                          <a:latin typeface="Cambria Math" panose="02040503050406030204" pitchFamily="18" charset="0"/>
                        </a:rPr>
                        <m:t>𝑦</m:t>
                      </m:r>
                      <m:r>
                        <a:rPr lang="en-GB" b="0" i="1" smtClean="0">
                          <a:latin typeface="Cambria Math" panose="02040503050406030204" pitchFamily="18" charset="0"/>
                        </a:rPr>
                        <m:t>+2</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68287"/>
              </a:xfrm>
              <a:prstGeom prst="rect">
                <a:avLst/>
              </a:prstGeom>
              <a:blipFill>
                <a:blip r:embed="rId3"/>
                <a:stretch>
                  <a:fillRect l="-1067"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8493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12</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𝑦</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−1</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84933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8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8.2) Using trigonometric identities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20972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759969"/>
              </a:xfrm>
              <a:prstGeom prst="rect">
                <a:avLst/>
              </a:prstGeom>
              <a:noFill/>
            </p:spPr>
            <p:txBody>
              <a:bodyPr wrap="square" rtlCol="0">
                <a:spAutoFit/>
              </a:bodyPr>
              <a:lstStyle/>
              <a:p>
                <a:r>
                  <a:rPr lang="en-GB" dirty="0">
                    <a:latin typeface="Candara" panose="020E0502030303020204" pitchFamily="34" charset="0"/>
                  </a:rPr>
                  <a:t>A curve </a:t>
                </a:r>
                <a14:m>
                  <m:oMath xmlns:m="http://schemas.openxmlformats.org/officeDocument/2006/math">
                    <m:r>
                      <a:rPr lang="en-GB" b="0" i="1" smtClean="0">
                        <a:latin typeface="Cambria Math" panose="02040503050406030204" pitchFamily="18" charset="0"/>
                      </a:rPr>
                      <m:t>𝐶</m:t>
                    </m:r>
                  </m:oMath>
                </a14:m>
                <a:r>
                  <a:rPr lang="en-GB" dirty="0">
                    <a:latin typeface="Candara" panose="020E0502030303020204" pitchFamily="34" charset="0"/>
                  </a:rPr>
                  <a:t> has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2−5</m:t>
                                  </m:r>
                                  <m:r>
                                    <a:rPr lang="en-GB" b="0" i="1" smtClean="0">
                                      <a:latin typeface="Cambria Math" panose="02040503050406030204" pitchFamily="18" charset="0"/>
                                    </a:rPr>
                                    <m:t>𝑥</m:t>
                                  </m:r>
                                </m:e>
                              </m:d>
                            </m:e>
                            <m:sup>
                              <m:r>
                                <a:rPr lang="en-GB" b="0" i="1" smtClean="0">
                                  <a:latin typeface="Cambria Math" panose="02040503050406030204" pitchFamily="18" charset="0"/>
                                </a:rPr>
                                <m:t>4</m:t>
                              </m:r>
                            </m:sup>
                          </m:sSup>
                        </m:den>
                      </m:f>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5</m:t>
                          </m:r>
                        </m:den>
                      </m:f>
                    </m:oMath>
                  </m:oMathPara>
                </a14:m>
                <a:endParaRPr lang="en-GB" dirty="0">
                  <a:latin typeface="Candara" panose="020E0502030303020204" pitchFamily="34" charset="0"/>
                </a:endParaRPr>
              </a:p>
              <a:p>
                <a:r>
                  <a:rPr lang="en-GB" dirty="0">
                    <a:latin typeface="Candara" panose="020E0502030303020204" pitchFamily="34" charset="0"/>
                  </a:rPr>
                  <a:t>Find an equation for the normal to </a:t>
                </a:r>
                <a14:m>
                  <m:oMath xmlns:m="http://schemas.openxmlformats.org/officeDocument/2006/math">
                    <m:r>
                      <a:rPr lang="en-GB" b="0" i="1" smtClean="0">
                        <a:latin typeface="Cambria Math" panose="02040503050406030204" pitchFamily="18" charset="0"/>
                      </a:rPr>
                      <m:t>𝐶</m:t>
                    </m:r>
                  </m:oMath>
                </a14:m>
                <a:r>
                  <a:rPr lang="en-GB" dirty="0">
                    <a:latin typeface="Candara" panose="020E0502030303020204" pitchFamily="34" charset="0"/>
                  </a:rPr>
                  <a:t> at the point with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b="0" i="1" smtClean="0">
                        <a:latin typeface="Cambria Math" panose="02040503050406030204" pitchFamily="18" charset="0"/>
                      </a:rPr>
                      <m:t>1</m:t>
                    </m:r>
                  </m:oMath>
                </a14:m>
                <a:r>
                  <a:rPr lang="en-GB" dirty="0">
                    <a:latin typeface="Candara" panose="020E0502030303020204" pitchFamily="34" charset="0"/>
                  </a:rPr>
                  <a:t>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latin typeface="Candara" panose="020E0502030303020204" pitchFamily="34" charset="0"/>
                  </a:rPr>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latin typeface="Candara" panose="020E0502030303020204" pitchFamily="34" charset="0"/>
                  </a:rPr>
                  <a:t> and </a:t>
                </a:r>
                <a14:m>
                  <m:oMath xmlns:m="http://schemas.openxmlformats.org/officeDocument/2006/math">
                    <m:r>
                      <a:rPr lang="en-GB" b="0" i="1" smtClean="0">
                        <a:latin typeface="Cambria Math" panose="02040503050406030204" pitchFamily="18" charset="0"/>
                      </a:rPr>
                      <m:t>𝑐</m:t>
                    </m:r>
                  </m:oMath>
                </a14:m>
                <a:r>
                  <a:rPr lang="en-GB" dirty="0">
                    <a:latin typeface="Candara" panose="020E0502030303020204" pitchFamily="34" charset="0"/>
                  </a:rPr>
                  <a:t> are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759969"/>
              </a:xfrm>
              <a:prstGeom prst="rect">
                <a:avLst/>
              </a:prstGeom>
              <a:blipFill>
                <a:blip r:embed="rId2"/>
                <a:stretch>
                  <a:fillRect l="-1067" t="-1730" b="-44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759969"/>
              </a:xfrm>
              <a:prstGeom prst="rect">
                <a:avLst/>
              </a:prstGeom>
              <a:noFill/>
            </p:spPr>
            <p:txBody>
              <a:bodyPr wrap="square" rtlCol="0">
                <a:spAutoFit/>
              </a:bodyPr>
              <a:lstStyle/>
              <a:p>
                <a:r>
                  <a:rPr lang="en-GB" dirty="0">
                    <a:latin typeface="Candara" panose="020E0502030303020204" pitchFamily="34" charset="0"/>
                  </a:rPr>
                  <a:t>A curve </a:t>
                </a:r>
                <a14:m>
                  <m:oMath xmlns:m="http://schemas.openxmlformats.org/officeDocument/2006/math">
                    <m:r>
                      <a:rPr lang="en-GB" i="1">
                        <a:latin typeface="Cambria Math" panose="02040503050406030204" pitchFamily="18" charset="0"/>
                      </a:rPr>
                      <m:t>𝐶</m:t>
                    </m:r>
                  </m:oMath>
                </a14:m>
                <a:r>
                  <a:rPr lang="en-GB" dirty="0">
                    <a:latin typeface="Candara" panose="020E0502030303020204" pitchFamily="34" charset="0"/>
                  </a:rPr>
                  <a:t> has equation</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4</m:t>
                          </m:r>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3</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𝑥</m:t>
                                  </m:r>
                                </m:e>
                              </m:d>
                            </m:e>
                            <m:sup>
                              <m:r>
                                <a:rPr lang="en-GB" b="0" i="1" smtClean="0">
                                  <a:latin typeface="Cambria Math" panose="02040503050406030204" pitchFamily="18" charset="0"/>
                                </a:rPr>
                                <m:t>5</m:t>
                              </m:r>
                            </m:sup>
                          </m:sSup>
                        </m:den>
                      </m:f>
                      <m:r>
                        <a:rPr lang="en-GB" i="1">
                          <a:latin typeface="Cambria Math" panose="02040503050406030204" pitchFamily="18" charset="0"/>
                        </a:rPr>
                        <m:t>, </m:t>
                      </m:r>
                      <m:r>
                        <a:rPr lang="en-GB" i="1">
                          <a:latin typeface="Cambria Math" panose="02040503050406030204" pitchFamily="18" charset="0"/>
                        </a:rPr>
                        <m:t>𝑥</m:t>
                      </m:r>
                      <m:r>
                        <a:rPr lang="en-GB"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num>
                        <m:den>
                          <m:r>
                            <a:rPr lang="en-GB" i="1">
                              <a:latin typeface="Cambria Math" panose="02040503050406030204" pitchFamily="18" charset="0"/>
                              <a:ea typeface="Cambria Math" panose="02040503050406030204" pitchFamily="18" charset="0"/>
                            </a:rPr>
                            <m:t>2</m:t>
                          </m:r>
                        </m:den>
                      </m:f>
                    </m:oMath>
                  </m:oMathPara>
                </a14:m>
                <a:endParaRPr lang="en-GB" dirty="0">
                  <a:latin typeface="Candara" panose="020E0502030303020204" pitchFamily="34" charset="0"/>
                </a:endParaRPr>
              </a:p>
              <a:p>
                <a:r>
                  <a:rPr lang="en-GB" dirty="0">
                    <a:latin typeface="Candara" panose="020E0502030303020204" pitchFamily="34" charset="0"/>
                  </a:rPr>
                  <a:t>Find an equation for the normal to </a:t>
                </a:r>
                <a14:m>
                  <m:oMath xmlns:m="http://schemas.openxmlformats.org/officeDocument/2006/math">
                    <m:r>
                      <a:rPr lang="en-GB" i="1">
                        <a:latin typeface="Cambria Math" panose="02040503050406030204" pitchFamily="18" charset="0"/>
                      </a:rPr>
                      <m:t>𝐶</m:t>
                    </m:r>
                  </m:oMath>
                </a14:m>
                <a:r>
                  <a:rPr lang="en-GB" dirty="0">
                    <a:latin typeface="Candara" panose="020E0502030303020204" pitchFamily="34" charset="0"/>
                  </a:rPr>
                  <a:t> at the point with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b="0" i="1" smtClean="0">
                        <a:latin typeface="Cambria Math" panose="02040503050406030204" pitchFamily="18" charset="0"/>
                      </a:rPr>
                      <m:t>2</m:t>
                    </m:r>
                  </m:oMath>
                </a14:m>
                <a:r>
                  <a:rPr lang="en-GB" dirty="0">
                    <a:latin typeface="Candara" panose="020E0502030303020204" pitchFamily="34" charset="0"/>
                  </a:rPr>
                  <a:t> in the form </a:t>
                </a:r>
                <a14:m>
                  <m:oMath xmlns:m="http://schemas.openxmlformats.org/officeDocument/2006/math">
                    <m:r>
                      <a:rPr lang="en-GB" i="1">
                        <a:latin typeface="Cambria Math" panose="02040503050406030204" pitchFamily="18" charset="0"/>
                      </a:rPr>
                      <m:t>𝑎𝑥</m:t>
                    </m:r>
                    <m:r>
                      <a:rPr lang="en-GB" i="1">
                        <a:latin typeface="Cambria Math" panose="02040503050406030204" pitchFamily="18" charset="0"/>
                      </a:rPr>
                      <m:t>+</m:t>
                    </m:r>
                    <m:r>
                      <a:rPr lang="en-GB" i="1">
                        <a:latin typeface="Cambria Math" panose="02040503050406030204" pitchFamily="18" charset="0"/>
                      </a:rPr>
                      <m:t>𝑏𝑦</m:t>
                    </m:r>
                    <m:r>
                      <a:rPr lang="en-GB" i="1">
                        <a:latin typeface="Cambria Math" panose="02040503050406030204" pitchFamily="18" charset="0"/>
                      </a:rPr>
                      <m:t>+</m:t>
                    </m:r>
                    <m:r>
                      <a:rPr lang="en-GB" i="1">
                        <a:latin typeface="Cambria Math" panose="02040503050406030204" pitchFamily="18" charset="0"/>
                      </a:rPr>
                      <m:t>𝑐</m:t>
                    </m:r>
                    <m:r>
                      <a:rPr lang="en-GB" i="1">
                        <a:latin typeface="Cambria Math" panose="02040503050406030204" pitchFamily="18" charset="0"/>
                      </a:rPr>
                      <m:t>=0</m:t>
                    </m:r>
                  </m:oMath>
                </a14:m>
                <a:r>
                  <a:rPr lang="en-GB" dirty="0">
                    <a:latin typeface="Candara" panose="020E0502030303020204" pitchFamily="34" charset="0"/>
                  </a:rPr>
                  <a:t>, where </a:t>
                </a:r>
                <a14:m>
                  <m:oMath xmlns:m="http://schemas.openxmlformats.org/officeDocument/2006/math">
                    <m:r>
                      <a:rPr lang="en-GB" i="1">
                        <a:latin typeface="Cambria Math" panose="02040503050406030204" pitchFamily="18" charset="0"/>
                      </a:rPr>
                      <m:t>𝑎</m:t>
                    </m:r>
                    <m:r>
                      <a:rPr lang="en-GB" i="1">
                        <a:latin typeface="Cambria Math" panose="02040503050406030204" pitchFamily="18" charset="0"/>
                      </a:rPr>
                      <m:t>,</m:t>
                    </m:r>
                    <m:r>
                      <a:rPr lang="en-GB" i="1">
                        <a:latin typeface="Cambria Math" panose="02040503050406030204" pitchFamily="18" charset="0"/>
                      </a:rPr>
                      <m:t>𝑏</m:t>
                    </m:r>
                  </m:oMath>
                </a14:m>
                <a:r>
                  <a:rPr lang="en-GB" dirty="0">
                    <a:latin typeface="Candara" panose="020E0502030303020204" pitchFamily="34" charset="0"/>
                  </a:rPr>
                  <a:t> and </a:t>
                </a:r>
                <a14:m>
                  <m:oMath xmlns:m="http://schemas.openxmlformats.org/officeDocument/2006/math">
                    <m:r>
                      <a:rPr lang="en-GB" i="1">
                        <a:latin typeface="Cambria Math" panose="02040503050406030204" pitchFamily="18" charset="0"/>
                      </a:rPr>
                      <m:t>𝑐</m:t>
                    </m:r>
                  </m:oMath>
                </a14:m>
                <a:r>
                  <a:rPr lang="en-GB" dirty="0">
                    <a:latin typeface="Candara" panose="020E0502030303020204" pitchFamily="34" charset="0"/>
                  </a:rPr>
                  <a:t> are integers</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759969"/>
              </a:xfrm>
              <a:prstGeom prst="rect">
                <a:avLst/>
              </a:prstGeom>
              <a:blipFill>
                <a:blip r:embed="rId3"/>
                <a:stretch>
                  <a:fillRect l="-1067" t="-2083" b="-48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214937"/>
                <a:ext cx="457200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solidFill>
                            <a:srgbClr val="FF0000"/>
                          </a:solidFill>
                          <a:latin typeface="Cambria Math" panose="02040503050406030204" pitchFamily="18" charset="0"/>
                        </a:rPr>
                        <m:t>𝑥</m:t>
                      </m:r>
                      <m:r>
                        <a:rPr lang="en-GB" sz="2000" b="0" i="1" smtClean="0">
                          <a:solidFill>
                            <a:srgbClr val="FF0000"/>
                          </a:solidFill>
                          <a:latin typeface="Cambria Math" panose="02040503050406030204" pitchFamily="18" charset="0"/>
                        </a:rPr>
                        <m:t>+40</m:t>
                      </m:r>
                      <m:r>
                        <a:rPr lang="en-GB" sz="2000" b="0" i="1" smtClean="0">
                          <a:solidFill>
                            <a:srgbClr val="FF0000"/>
                          </a:solidFill>
                          <a:latin typeface="Cambria Math" panose="02040503050406030204" pitchFamily="18" charset="0"/>
                        </a:rPr>
                        <m:t>𝑦</m:t>
                      </m:r>
                      <m:r>
                        <a:rPr lang="en-GB" sz="2000" b="0" i="1" smtClean="0">
                          <a:solidFill>
                            <a:srgbClr val="FF0000"/>
                          </a:solidFill>
                          <a:latin typeface="Cambria Math" panose="02040503050406030204" pitchFamily="18" charset="0"/>
                        </a:rPr>
                        <m:t>+158=0</m:t>
                      </m:r>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214937"/>
                <a:ext cx="4572000" cy="400110"/>
              </a:xfrm>
              <a:prstGeom prst="rect">
                <a:avLst/>
              </a:prstGeom>
              <a:blipFill>
                <a:blip r:embed="rId4"/>
                <a:stretch>
                  <a:fillRect b="-13636"/>
                </a:stretch>
              </a:blipFill>
            </p:spPr>
            <p:txBody>
              <a:bodyPr/>
              <a:lstStyle/>
              <a:p>
                <a:r>
                  <a:rPr lang="en-GB">
                    <a:noFill/>
                  </a:rPr>
                  <a:t> </a:t>
                </a:r>
              </a:p>
            </p:txBody>
          </p:sp>
        </mc:Fallback>
      </mc:AlternateContent>
    </p:spTree>
    <p:extLst>
      <p:ext uri="{BB962C8B-B14F-4D97-AF65-F5344CB8AC3E}">
        <p14:creationId xmlns:p14="http://schemas.microsoft.com/office/powerpoint/2010/main" val="17424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8.3) Curve sketching</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97210375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8.4) Points of intersection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11883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5</m:t>
                          </m:r>
                          <m:r>
                            <a:rPr lang="en-GB" b="0" i="1" smtClean="0">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7</m:t>
                          </m:r>
                          <m:r>
                            <a:rPr lang="en-GB" b="0" i="1" smtClean="0">
                              <a:latin typeface="Cambria Math" panose="02040503050406030204" pitchFamily="18" charset="0"/>
                            </a:rPr>
                            <m:t>𝑥</m:t>
                          </m:r>
                        </m:e>
                      </m:func>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717061"/>
              </a:xfrm>
              <a:prstGeom prst="rect">
                <a:avLst/>
              </a:prstGeom>
              <a:blipFill>
                <a:blip r:embed="rId2"/>
                <a:stretch>
                  <a:fillRect l="-1067" t="-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4717061"/>
              </a:xfrm>
              <a:prstGeom prst="rect">
                <a:avLst/>
              </a:prstGeom>
              <a:noFill/>
            </p:spPr>
            <p:txBody>
              <a:bodyPr wrap="square" rtlCol="0">
                <a:spAutoFit/>
              </a:bodyPr>
              <a:lstStyle/>
              <a:p>
                <a:r>
                  <a:rPr lang="en-GB"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i="1">
                              <a:latin typeface="Cambria Math" panose="02040503050406030204" pitchFamily="18" charset="0"/>
                            </a:rPr>
                            <m:t>𝑥</m:t>
                          </m:r>
                        </m:e>
                      </m:func>
                      <m:r>
                        <a:rPr lang="en-GB" i="1">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smtClean="0">
                              <a:latin typeface="Cambria Math" panose="02040503050406030204" pitchFamily="18" charset="0"/>
                            </a:rPr>
                            <m:t>5</m:t>
                          </m:r>
                          <m:r>
                            <a:rPr lang="en-GB" i="1">
                              <a:latin typeface="Cambria Math" panose="02040503050406030204" pitchFamily="18" charset="0"/>
                            </a:rPr>
                            <m:t>𝑥</m:t>
                          </m:r>
                        </m:e>
                      </m:func>
                      <m:r>
                        <a:rPr lang="en-GB" i="1">
                          <a:latin typeface="Cambria Math" panose="02040503050406030204" pitchFamily="18" charset="0"/>
                        </a:rPr>
                        <m:t>)</m:t>
                      </m:r>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m:t>
                          </m:r>
                        </m:num>
                        <m:den>
                          <m:r>
                            <a:rPr lang="en-GB" i="1">
                              <a:latin typeface="Cambria Math" panose="02040503050406030204" pitchFamily="18" charset="0"/>
                            </a:rPr>
                            <m:t>𝑑𝑥</m:t>
                          </m:r>
                        </m:den>
                      </m:f>
                      <m:r>
                        <a:rPr lang="en-GB" i="1">
                          <a:latin typeface="Cambria Math" panose="02040503050406030204" pitchFamily="18" charset="0"/>
                        </a:rPr>
                        <m:t>(</m:t>
                      </m:r>
                      <m:r>
                        <a:rPr lang="en-GB" b="0" i="1" smtClean="0">
                          <a:latin typeface="Cambria Math" panose="02040503050406030204" pitchFamily="18" charset="0"/>
                        </a:rPr>
                        <m:t>7</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6</m:t>
                          </m:r>
                          <m:r>
                            <a:rPr lang="en-GB" i="1">
                              <a:latin typeface="Cambria Math" panose="02040503050406030204" pitchFamily="18" charset="0"/>
                            </a:rPr>
                            <m:t>𝑥</m:t>
                          </m:r>
                        </m:e>
                      </m:func>
                      <m:r>
                        <a:rPr lang="en-GB" i="1">
                          <a:latin typeface="Cambria Math" panose="02040503050406030204" pitchFamily="18" charset="0"/>
                        </a:rPr>
                        <m:t>−</m:t>
                      </m:r>
                      <m:r>
                        <a:rPr lang="en-GB" b="0" i="1" smtClean="0">
                          <a:latin typeface="Cambria Math" panose="02040503050406030204" pitchFamily="18" charset="0"/>
                        </a:rPr>
                        <m:t>3</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4</m:t>
                          </m:r>
                          <m:r>
                            <a:rPr lang="en-GB" i="1">
                              <a:latin typeface="Cambria Math" panose="02040503050406030204" pitchFamily="18" charset="0"/>
                            </a:rPr>
                            <m:t>𝑥</m:t>
                          </m:r>
                        </m:e>
                      </m:func>
                      <m:r>
                        <a:rPr lang="en-GB" i="1">
                          <a:latin typeface="Cambria Math" panose="02040503050406030204" pitchFamily="18" charset="0"/>
                        </a:rPr>
                        <m:t>)</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4717061"/>
              </a:xfrm>
              <a:prstGeom prst="rect">
                <a:avLst/>
              </a:prstGeom>
              <a:blipFill>
                <a:blip r:embed="rId3"/>
                <a:stretch>
                  <a:fillRect l="-1067" t="-7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20079"/>
                <a:ext cx="4572000" cy="421192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den>
                      </m:f>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cos</m:t>
                          </m:r>
                        </m:fName>
                        <m:e>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−5</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sin</m:t>
                          </m:r>
                        </m:fName>
                        <m:e>
                          <m:r>
                            <a:rPr lang="en-GB" b="0" i="1" smtClean="0">
                              <a:solidFill>
                                <a:srgbClr val="FF0000"/>
                              </a:solidFill>
                              <a:latin typeface="Cambria Math" panose="02040503050406030204" pitchFamily="18" charset="0"/>
                            </a:rPr>
                            <m:t>5</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endParaRPr lang="en-GB" dirty="0">
                  <a:solidFill>
                    <a:srgbClr val="FF0000"/>
                  </a:solidFill>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42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cos</m:t>
                          </m:r>
                        </m:fName>
                        <m:e>
                          <m:r>
                            <a:rPr lang="en-GB" b="0" i="1" smtClean="0">
                              <a:solidFill>
                                <a:srgbClr val="FF0000"/>
                              </a:solidFill>
                              <a:latin typeface="Cambria Math" panose="02040503050406030204" pitchFamily="18" charset="0"/>
                            </a:rPr>
                            <m:t>6</m:t>
                          </m:r>
                          <m:r>
                            <a:rPr lang="en-GB" b="0" i="1" smtClean="0">
                              <a:solidFill>
                                <a:srgbClr val="FF0000"/>
                              </a:solidFill>
                              <a:latin typeface="Cambria Math" panose="02040503050406030204" pitchFamily="18" charset="0"/>
                            </a:rPr>
                            <m:t>𝑥</m:t>
                          </m:r>
                        </m:e>
                      </m:func>
                      <m:r>
                        <a:rPr lang="en-GB" b="0" i="1" smtClean="0">
                          <a:solidFill>
                            <a:srgbClr val="FF0000"/>
                          </a:solidFill>
                          <a:latin typeface="Cambria Math" panose="02040503050406030204" pitchFamily="18" charset="0"/>
                        </a:rPr>
                        <m:t>+12</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sin</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20079"/>
                <a:ext cx="4572000" cy="421192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4434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9.4) The product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13349048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708571" cy="527222"/>
          </a:xfrm>
        </p:spPr>
        <p:txBody>
          <a:bodyPr/>
          <a:lstStyle/>
          <a:p>
            <a:r>
              <a:rPr lang="en-GB" dirty="0"/>
              <a:t>8.5) Modelling with parametric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164668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1.4) Repeated factors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57800007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9) Differentiation</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741747832"/>
                  </p:ext>
                </p:extLst>
              </p:nvPr>
            </p:nvGraphicFramePr>
            <p:xfrm>
              <a:off x="-1" y="737040"/>
              <a:ext cx="9143999" cy="36576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9.1) Differentiating </a:t>
                          </a:r>
                          <a14:m>
                            <m:oMath xmlns:m="http://schemas.openxmlformats.org/officeDocument/2006/math">
                              <m:func>
                                <m:funcPr>
                                  <m:ctrlPr>
                                    <a:rPr lang="en-GB" b="0" i="1" smtClean="0">
                                      <a:latin typeface="Cambria Math" panose="02040503050406030204" pitchFamily="18" charset="0"/>
                                      <a:hlinkClick r:id="rId3" action="ppaction://hlinksldjump"/>
                                    </a:rPr>
                                  </m:ctrlPr>
                                </m:funcPr>
                                <m:fName>
                                  <m:r>
                                    <m:rPr>
                                      <m:sty m:val="p"/>
                                    </m:rPr>
                                    <a:rPr lang="en-GB" b="0" i="0" smtClean="0">
                                      <a:latin typeface="Cambria Math" panose="02040503050406030204" pitchFamily="18" charset="0"/>
                                      <a:hlinkClick r:id="rId3" action="ppaction://hlinksldjump"/>
                                    </a:rPr>
                                    <m:t>sin</m:t>
                                  </m:r>
                                </m:fName>
                                <m:e>
                                  <m:r>
                                    <a:rPr lang="en-GB" b="0" i="1" smtClean="0">
                                      <a:latin typeface="Cambria Math" panose="02040503050406030204" pitchFamily="18" charset="0"/>
                                      <a:hlinkClick r:id="rId3" action="ppaction://hlinksldjump"/>
                                    </a:rPr>
                                    <m:t>𝑥</m:t>
                                  </m:r>
                                </m:e>
                              </m:func>
                            </m:oMath>
                          </a14:m>
                          <a:r>
                            <a:rPr lang="en-GB" dirty="0">
                              <a:latin typeface="Candara" panose="020E0502030303020204" pitchFamily="34" charset="0"/>
                              <a:hlinkClick r:id="rId3" action="ppaction://hlinksldjump"/>
                            </a:rPr>
                            <a:t> and </a:t>
                          </a:r>
                          <a14:m>
                            <m:oMath xmlns:m="http://schemas.openxmlformats.org/officeDocument/2006/math">
                              <m:func>
                                <m:funcPr>
                                  <m:ctrlPr>
                                    <a:rPr lang="en-GB" b="0" i="1" smtClean="0">
                                      <a:latin typeface="Cambria Math" panose="02040503050406030204" pitchFamily="18" charset="0"/>
                                      <a:hlinkClick r:id="rId3" action="ppaction://hlinksldjump"/>
                                    </a:rPr>
                                  </m:ctrlPr>
                                </m:funcPr>
                                <m:fName>
                                  <m:r>
                                    <m:rPr>
                                      <m:sty m:val="p"/>
                                    </m:rPr>
                                    <a:rPr lang="en-GB" b="0" i="0" smtClean="0">
                                      <a:latin typeface="Cambria Math" panose="02040503050406030204" pitchFamily="18" charset="0"/>
                                      <a:hlinkClick r:id="rId3" action="ppaction://hlinksldjump"/>
                                    </a:rPr>
                                    <m:t>cos</m:t>
                                  </m:r>
                                </m:fName>
                                <m:e>
                                  <m:r>
                                    <a:rPr lang="en-GB" b="0" i="1" smtClean="0">
                                      <a:latin typeface="Cambria Math" panose="02040503050406030204" pitchFamily="18" charset="0"/>
                                      <a:hlinkClick r:id="rId3" action="ppaction://hlinksldjump"/>
                                    </a:rPr>
                                    <m:t>𝑥</m:t>
                                  </m:r>
                                </m:e>
                              </m:func>
                            </m:oMath>
                          </a14:m>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9.2) Differentiating exponentials and logarithms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9.3) The chain rule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9.4) The product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9.5) The quotient rule</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r h="299455">
                    <a:tc>
                      <a:txBody>
                        <a:bodyPr/>
                        <a:lstStyle/>
                        <a:p>
                          <a:r>
                            <a:rPr lang="en-GB" dirty="0">
                              <a:latin typeface="Candara" panose="020E0502030303020204" pitchFamily="34" charset="0"/>
                              <a:hlinkClick r:id="rId8" action="ppaction://hlinksldjump"/>
                            </a:rPr>
                            <a:t>9.6) Differentiating trigonometric functions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299455">
                    <a:tc>
                      <a:txBody>
                        <a:bodyPr/>
                        <a:lstStyle/>
                        <a:p>
                          <a:r>
                            <a:rPr lang="en-GB" dirty="0">
                              <a:latin typeface="Candara" panose="020E0502030303020204" pitchFamily="34" charset="0"/>
                              <a:hlinkClick r:id="rId9" action="ppaction://hlinksldjump"/>
                            </a:rPr>
                            <a:t>9.7) Parametric differentiation</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r h="299455">
                    <a:tc>
                      <a:txBody>
                        <a:bodyPr/>
                        <a:lstStyle/>
                        <a:p>
                          <a:r>
                            <a:rPr lang="en-GB" dirty="0">
                              <a:latin typeface="Candara" panose="020E0502030303020204" pitchFamily="34" charset="0"/>
                              <a:hlinkClick r:id="rId10" action="ppaction://hlinksldjump"/>
                            </a:rPr>
                            <a:t>9.8) Implicit differentiation</a:t>
                          </a:r>
                          <a:endParaRPr lang="en-GB" dirty="0">
                            <a:latin typeface="Candara" panose="020E0502030303020204" pitchFamily="34" charset="0"/>
                          </a:endParaRPr>
                        </a:p>
                      </a:txBody>
                      <a:tcPr/>
                    </a:tc>
                    <a:extLst>
                      <a:ext uri="{0D108BD9-81ED-4DB2-BD59-A6C34878D82A}">
                        <a16:rowId xmlns:a16="http://schemas.microsoft.com/office/drawing/2014/main" val="484582022"/>
                      </a:ext>
                    </a:extLst>
                  </a:tr>
                  <a:tr h="299455">
                    <a:tc>
                      <a:txBody>
                        <a:bodyPr/>
                        <a:lstStyle/>
                        <a:p>
                          <a:r>
                            <a:rPr lang="en-GB" dirty="0">
                              <a:latin typeface="Candara" panose="020E0502030303020204" pitchFamily="34" charset="0"/>
                              <a:hlinkClick r:id="rId11" action="ppaction://hlinksldjump"/>
                            </a:rPr>
                            <a:t>9.9) Using second derivatives</a:t>
                          </a:r>
                          <a:endParaRPr lang="en-GB" dirty="0">
                            <a:latin typeface="Candara" panose="020E0502030303020204" pitchFamily="34" charset="0"/>
                          </a:endParaRPr>
                        </a:p>
                      </a:txBody>
                      <a:tcPr/>
                    </a:tc>
                    <a:extLst>
                      <a:ext uri="{0D108BD9-81ED-4DB2-BD59-A6C34878D82A}">
                        <a16:rowId xmlns:a16="http://schemas.microsoft.com/office/drawing/2014/main" val="3064541763"/>
                      </a:ext>
                    </a:extLst>
                  </a:tr>
                  <a:tr h="299455">
                    <a:tc>
                      <a:txBody>
                        <a:bodyPr/>
                        <a:lstStyle/>
                        <a:p>
                          <a:r>
                            <a:rPr lang="en-GB" dirty="0">
                              <a:latin typeface="Candara" panose="020E0502030303020204" pitchFamily="34" charset="0"/>
                              <a:hlinkClick r:id="rId12" action="ppaction://hlinksldjump"/>
                            </a:rPr>
                            <a:t>9.10) Rates of change</a:t>
                          </a:r>
                          <a:endParaRPr lang="en-GB" dirty="0">
                            <a:latin typeface="Candara" panose="020E0502030303020204" pitchFamily="34" charset="0"/>
                          </a:endParaRPr>
                        </a:p>
                      </a:txBody>
                      <a:tcPr/>
                    </a:tc>
                    <a:extLst>
                      <a:ext uri="{0D108BD9-81ED-4DB2-BD59-A6C34878D82A}">
                        <a16:rowId xmlns:a16="http://schemas.microsoft.com/office/drawing/2014/main" val="3911521497"/>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3741747832"/>
                  </p:ext>
                </p:extLst>
              </p:nvPr>
            </p:nvGraphicFramePr>
            <p:xfrm>
              <a:off x="-1" y="737040"/>
              <a:ext cx="9143999" cy="36576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endParaRPr lang="en-US"/>
                        </a:p>
                      </a:txBody>
                      <a:tcPr>
                        <a:blipFill>
                          <a:blip r:embed="rId13"/>
                          <a:stretch>
                            <a:fillRect l="-67" t="-8333" r="-200" b="-928333"/>
                          </a:stretch>
                        </a:blipFill>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4" action="ppaction://hlinksldjump"/>
                            </a:rPr>
                            <a:t>9.2) Differentiating exponentials and logarithms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5" action="ppaction://hlinksldjump"/>
                            </a:rPr>
                            <a:t>9.3) The chain rule</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6" action="ppaction://hlinksldjump"/>
                            </a:rPr>
                            <a:t>9.4) The product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365760">
                    <a:tc>
                      <a:txBody>
                        <a:bodyPr/>
                        <a:lstStyle/>
                        <a:p>
                          <a:r>
                            <a:rPr lang="en-GB" dirty="0">
                              <a:latin typeface="Candara" panose="020E0502030303020204" pitchFamily="34" charset="0"/>
                              <a:hlinkClick r:id="rId17" action="ppaction://hlinksldjump"/>
                            </a:rPr>
                            <a:t>9.5) The quotient rule</a:t>
                          </a:r>
                          <a:endParaRPr lang="en-GB" dirty="0">
                            <a:latin typeface="Candara" panose="020E0502030303020204" pitchFamily="34" charset="0"/>
                          </a:endParaRPr>
                        </a:p>
                      </a:txBody>
                      <a:tcPr/>
                    </a:tc>
                    <a:extLst>
                      <a:ext uri="{0D108BD9-81ED-4DB2-BD59-A6C34878D82A}">
                        <a16:rowId xmlns:a16="http://schemas.microsoft.com/office/drawing/2014/main" val="2608373436"/>
                      </a:ext>
                    </a:extLst>
                  </a:tr>
                  <a:tr h="365760">
                    <a:tc>
                      <a:txBody>
                        <a:bodyPr/>
                        <a:lstStyle/>
                        <a:p>
                          <a:r>
                            <a:rPr lang="en-GB" dirty="0">
                              <a:latin typeface="Candara" panose="020E0502030303020204" pitchFamily="34" charset="0"/>
                              <a:hlinkClick r:id="rId18" action="ppaction://hlinksldjump"/>
                            </a:rPr>
                            <a:t>9.6) Differentiating trigonometric functions</a:t>
                          </a:r>
                          <a:endParaRPr lang="en-GB" dirty="0">
                            <a:latin typeface="Candara" panose="020E0502030303020204" pitchFamily="34" charset="0"/>
                          </a:endParaRPr>
                        </a:p>
                      </a:txBody>
                      <a:tcPr/>
                    </a:tc>
                    <a:extLst>
                      <a:ext uri="{0D108BD9-81ED-4DB2-BD59-A6C34878D82A}">
                        <a16:rowId xmlns:a16="http://schemas.microsoft.com/office/drawing/2014/main" val="4261288238"/>
                      </a:ext>
                    </a:extLst>
                  </a:tr>
                  <a:tr h="365760">
                    <a:tc>
                      <a:txBody>
                        <a:bodyPr/>
                        <a:lstStyle/>
                        <a:p>
                          <a:r>
                            <a:rPr lang="en-GB" dirty="0">
                              <a:latin typeface="Candara" panose="020E0502030303020204" pitchFamily="34" charset="0"/>
                              <a:hlinkClick r:id="rId19" action="ppaction://hlinksldjump"/>
                            </a:rPr>
                            <a:t>9.7) Parametric differentiation</a:t>
                          </a:r>
                          <a:endParaRPr lang="en-GB" dirty="0">
                            <a:latin typeface="Candara" panose="020E0502030303020204" pitchFamily="34" charset="0"/>
                          </a:endParaRPr>
                        </a:p>
                      </a:txBody>
                      <a:tcPr/>
                    </a:tc>
                    <a:extLst>
                      <a:ext uri="{0D108BD9-81ED-4DB2-BD59-A6C34878D82A}">
                        <a16:rowId xmlns:a16="http://schemas.microsoft.com/office/drawing/2014/main" val="1947433428"/>
                      </a:ext>
                    </a:extLst>
                  </a:tr>
                  <a:tr h="365760">
                    <a:tc>
                      <a:txBody>
                        <a:bodyPr/>
                        <a:lstStyle/>
                        <a:p>
                          <a:r>
                            <a:rPr lang="en-GB" dirty="0">
                              <a:latin typeface="Candara" panose="020E0502030303020204" pitchFamily="34" charset="0"/>
                              <a:hlinkClick r:id="rId20" action="ppaction://hlinksldjump"/>
                            </a:rPr>
                            <a:t>9.8) Implicit differentiation</a:t>
                          </a:r>
                          <a:endParaRPr lang="en-GB" dirty="0">
                            <a:latin typeface="Candara" panose="020E0502030303020204" pitchFamily="34" charset="0"/>
                          </a:endParaRPr>
                        </a:p>
                      </a:txBody>
                      <a:tcPr/>
                    </a:tc>
                    <a:extLst>
                      <a:ext uri="{0D108BD9-81ED-4DB2-BD59-A6C34878D82A}">
                        <a16:rowId xmlns:a16="http://schemas.microsoft.com/office/drawing/2014/main" val="484582022"/>
                      </a:ext>
                    </a:extLst>
                  </a:tr>
                  <a:tr h="365760">
                    <a:tc>
                      <a:txBody>
                        <a:bodyPr/>
                        <a:lstStyle/>
                        <a:p>
                          <a:r>
                            <a:rPr lang="en-GB" dirty="0">
                              <a:latin typeface="Candara" panose="020E0502030303020204" pitchFamily="34" charset="0"/>
                              <a:hlinkClick r:id="rId21" action="ppaction://hlinksldjump"/>
                            </a:rPr>
                            <a:t>9.9) Using second derivatives</a:t>
                          </a:r>
                          <a:endParaRPr lang="en-GB" dirty="0">
                            <a:latin typeface="Candara" panose="020E0502030303020204" pitchFamily="34" charset="0"/>
                          </a:endParaRPr>
                        </a:p>
                      </a:txBody>
                      <a:tcPr/>
                    </a:tc>
                    <a:extLst>
                      <a:ext uri="{0D108BD9-81ED-4DB2-BD59-A6C34878D82A}">
                        <a16:rowId xmlns:a16="http://schemas.microsoft.com/office/drawing/2014/main" val="3064541763"/>
                      </a:ext>
                    </a:extLst>
                  </a:tr>
                  <a:tr h="365760">
                    <a:tc>
                      <a:txBody>
                        <a:bodyPr/>
                        <a:lstStyle/>
                        <a:p>
                          <a:r>
                            <a:rPr lang="en-GB" dirty="0">
                              <a:latin typeface="Candara" panose="020E0502030303020204" pitchFamily="34" charset="0"/>
                              <a:hlinkClick r:id="rId22" action="ppaction://hlinksldjump"/>
                            </a:rPr>
                            <a:t>9.10) Rates of change</a:t>
                          </a:r>
                          <a:endParaRPr lang="en-GB" dirty="0">
                            <a:latin typeface="Candara" panose="020E0502030303020204" pitchFamily="34" charset="0"/>
                          </a:endParaRPr>
                        </a:p>
                      </a:txBody>
                      <a:tcPr/>
                    </a:tc>
                    <a:extLst>
                      <a:ext uri="{0D108BD9-81ED-4DB2-BD59-A6C34878D82A}">
                        <a16:rowId xmlns:a16="http://schemas.microsoft.com/office/drawing/2014/main" val="3911521497"/>
                      </a:ext>
                    </a:extLst>
                  </a:tr>
                </a:tbl>
              </a:graphicData>
            </a:graphic>
          </p:graphicFrame>
        </mc:Fallback>
      </mc:AlternateContent>
    </p:spTree>
    <p:extLst>
      <p:ext uri="{BB962C8B-B14F-4D97-AF65-F5344CB8AC3E}">
        <p14:creationId xmlns:p14="http://schemas.microsoft.com/office/powerpoint/2010/main" val="2613807161"/>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9.1) Differentiating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r>
                  <a:rPr lang="en-GB" dirty="0"/>
                  <a:t> and </a:t>
                </a:r>
                <a14:m>
                  <m:oMath xmlns:m="http://schemas.openxmlformats.org/officeDocument/2006/math">
                    <m:func>
                      <m:funcPr>
                        <m:ctrlPr>
                          <a:rPr lang="en-GB"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xfrm>
                <a:off x="0" y="1"/>
                <a:ext cx="9144000" cy="527222"/>
              </a:xfrm>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543663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3</m:t>
                          </m:r>
                          <m:r>
                            <a:rPr lang="en-GB" sz="2400" b="0" i="1" smtClean="0">
                              <a:latin typeface="Cambria Math" panose="02040503050406030204" pitchFamily="18" charset="0"/>
                            </a:rPr>
                            <m:t>𝑥</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5</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2</m:t>
                          </m:r>
                          <m:r>
                            <a:rPr lang="en-GB" sz="2400" b="0" i="1" smtClean="0">
                              <a:latin typeface="Cambria Math" panose="02040503050406030204" pitchFamily="18" charset="0"/>
                            </a:rPr>
                            <m:t>𝑥</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2000" t="-1429"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62608"/>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3</m:t>
                          </m:r>
                        </m:sup>
                      </m:sSup>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r>
                            <a:rPr lang="en-GB" sz="2400" b="0" i="1" smtClean="0">
                              <a:latin typeface="Cambria Math" panose="02040503050406030204" pitchFamily="18" charset="0"/>
                            </a:rPr>
                            <m:t>2</m:t>
                          </m:r>
                          <m:r>
                            <a:rPr lang="en-GB" sz="2400" i="1">
                              <a:latin typeface="Cambria Math" panose="02040503050406030204" pitchFamily="18" charset="0"/>
                            </a:rPr>
                            <m:t>𝑥</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62608"/>
              </a:xfrm>
              <a:prstGeom prst="rect">
                <a:avLst/>
              </a:prstGeom>
              <a:blipFill>
                <a:blip r:embed="rId3"/>
                <a:stretch>
                  <a:fillRect l="-2000" t="-5674" b="-14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sup>
                      </m:sSup>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+3)</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683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1) Algebraic methods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768236971"/>
              </p:ext>
            </p:extLst>
          </p:nvPr>
        </p:nvGraphicFramePr>
        <p:xfrm>
          <a:off x="-1" y="737040"/>
          <a:ext cx="9143999" cy="182880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1.1) Proof by contradiction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1.2) Algebraic fractions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1.3) Partial fractions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1.4) Repeated factors</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299455">
                <a:tc>
                  <a:txBody>
                    <a:bodyPr/>
                    <a:lstStyle/>
                    <a:p>
                      <a:r>
                        <a:rPr lang="en-GB" dirty="0">
                          <a:latin typeface="Candara" panose="020E0502030303020204" pitchFamily="34" charset="0"/>
                          <a:hlinkClick r:id="rId7" action="ppaction://hlinksldjump"/>
                        </a:rPr>
                        <a:t>1.5) Algebraic division</a:t>
                      </a:r>
                      <a:endParaRPr lang="en-GB" dirty="0">
                        <a:latin typeface="Candara" panose="020E0502030303020204" pitchFamily="34" charset="0"/>
                      </a:endParaRPr>
                    </a:p>
                  </a:txBody>
                  <a:tcPr/>
                </a:tc>
                <a:extLst>
                  <a:ext uri="{0D108BD9-81ED-4DB2-BD59-A6C34878D82A}">
                    <a16:rowId xmlns:a16="http://schemas.microsoft.com/office/drawing/2014/main" val="2582184251"/>
                  </a:ext>
                </a:extLst>
              </a:tr>
            </a:tbl>
          </a:graphicData>
        </a:graphic>
      </p:graphicFrame>
    </p:spTree>
    <p:extLst>
      <p:ext uri="{BB962C8B-B14F-4D97-AF65-F5344CB8AC3E}">
        <p14:creationId xmlns:p14="http://schemas.microsoft.com/office/powerpoint/2010/main" val="1847766139"/>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895771" cy="527222"/>
          </a:xfrm>
        </p:spPr>
        <p:txBody>
          <a:bodyPr/>
          <a:lstStyle/>
          <a:p>
            <a:r>
              <a:rPr lang="en-GB" dirty="0"/>
              <a:t>9.2) Differentiating exponentials and logarithms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63047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3</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5</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2000" t="-1429" b="-1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62608"/>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3</m:t>
                          </m:r>
                        </m:sup>
                      </m:sSup>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b="0" i="1" smtClean="0">
                              <a:latin typeface="Cambria Math" panose="02040503050406030204" pitchFamily="18" charset="0"/>
                            </a:rPr>
                            <m:t>2</m:t>
                          </m:r>
                          <m:r>
                            <a:rPr lang="en-GB" sz="2400" i="1">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62608"/>
              </a:xfrm>
              <a:prstGeom prst="rect">
                <a:avLst/>
              </a:prstGeom>
              <a:blipFill>
                <a:blip r:embed="rId3"/>
                <a:stretch>
                  <a:fillRect l="-2000" t="-5674" b="-14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(1+3</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ln</m:t>
                          </m:r>
                        </m:fName>
                        <m:e>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e>
                      </m:func>
                      <m:r>
                        <a:rPr lang="en-GB" sz="2400" b="0" i="1" smtClean="0">
                          <a:solidFill>
                            <a:srgbClr val="FF0000"/>
                          </a:solidFill>
                          <a:latin typeface="Cambria Math" panose="02040503050406030204" pitchFamily="18" charset="0"/>
                        </a:rPr>
                        <m:t>)</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1972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9.3) The chain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750677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−5</m:t>
                              </m:r>
                            </m:e>
                          </m:d>
                        </m:e>
                        <m:sup>
                          <m:r>
                            <a:rPr lang="en-GB" sz="2400" b="0" i="1" smtClean="0">
                              <a:latin typeface="Cambria Math" panose="02040503050406030204" pitchFamily="18" charset="0"/>
                            </a:rPr>
                            <m:t>6</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r>
                                <a:rPr lang="en-GB" sz="2400" b="0" i="1" smtClean="0">
                                  <a:latin typeface="Cambria Math" panose="02040503050406030204" pitchFamily="18" charset="0"/>
                                </a:rPr>
                                <m:t>𝑥</m:t>
                              </m:r>
                              <m:r>
                                <a:rPr lang="en-GB" sz="2400" b="0" i="1" smtClean="0">
                                  <a:latin typeface="Cambria Math" panose="02040503050406030204" pitchFamily="18" charset="0"/>
                                </a:rPr>
                                <m:t>−3</m:t>
                              </m:r>
                            </m:e>
                          </m:d>
                        </m:e>
                        <m:sup>
                          <m:r>
                            <a:rPr lang="en-GB" sz="2400" b="0" i="1" smtClean="0">
                              <a:latin typeface="Cambria Math" panose="02040503050406030204" pitchFamily="18" charset="0"/>
                            </a:rPr>
                            <m:t>2</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2000" t="-1429"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62608"/>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=3</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2</m:t>
                          </m:r>
                        </m:sup>
                      </m:sSup>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b="0" i="1" smtClean="0">
                                  <a:latin typeface="Cambria Math" panose="02040503050406030204" pitchFamily="18" charset="0"/>
                                </a:rPr>
                                <m:t>6</m:t>
                              </m:r>
                              <m:r>
                                <a:rPr lang="en-GB" sz="2400" i="1">
                                  <a:latin typeface="Cambria Math" panose="02040503050406030204" pitchFamily="18" charset="0"/>
                                </a:rPr>
                                <m:t>𝑥</m:t>
                              </m:r>
                              <m:r>
                                <a:rPr lang="en-GB" sz="2400" i="1">
                                  <a:latin typeface="Cambria Math" panose="02040503050406030204" pitchFamily="18" charset="0"/>
                                </a:rPr>
                                <m:t>−5</m:t>
                              </m:r>
                            </m:e>
                          </m:d>
                        </m:e>
                        <m:sup>
                          <m:r>
                            <a:rPr lang="en-GB" sz="2400" b="0" i="1" smtClean="0">
                              <a:latin typeface="Cambria Math" panose="02040503050406030204" pitchFamily="18" charset="0"/>
                            </a:rPr>
                            <m:t>4</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62608"/>
              </a:xfrm>
              <a:prstGeom prst="rect">
                <a:avLst/>
              </a:prstGeom>
              <a:blipFill>
                <a:blip r:embed="rId3"/>
                <a:stretch>
                  <a:fillRect l="-2000" t="-5674" b="-14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6</m:t>
                      </m:r>
                      <m:r>
                        <a:rPr lang="en-GB" sz="2400" b="0" i="1" smtClean="0">
                          <a:solidFill>
                            <a:srgbClr val="FF0000"/>
                          </a:solidFill>
                          <a:latin typeface="Cambria Math" panose="02040503050406030204" pitchFamily="18" charset="0"/>
                        </a:rPr>
                        <m:t>𝑥</m:t>
                      </m:r>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6</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−5</m:t>
                              </m:r>
                            </m:e>
                          </m:d>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(18</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−5)</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828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2000" t="-1429" b="-1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2</m:t>
                          </m:r>
                        </m:sup>
                      </m:sSup>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sin</m:t>
                          </m:r>
                        </m:fName>
                        <m:e>
                          <m:r>
                            <a:rPr lang="en-GB" sz="2400" i="1">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m:t>
                      </m:r>
                      <m:r>
                        <a:rPr lang="en-GB" sz="2400" b="0" i="1" smtClean="0">
                          <a:solidFill>
                            <a:srgbClr val="FF0000"/>
                          </a:solidFill>
                          <a:latin typeface="Cambria Math" panose="02040503050406030204" pitchFamily="18" charset="0"/>
                        </a:rPr>
                        <m:t>𝑥</m:t>
                      </m:r>
                      <m:func>
                        <m:funcPr>
                          <m:ctrlPr>
                            <a:rPr lang="en-GB" sz="2400" i="1">
                              <a:solidFill>
                                <a:srgbClr val="FF0000"/>
                              </a:solidFill>
                              <a:latin typeface="Cambria Math" panose="02040503050406030204" pitchFamily="18" charset="0"/>
                            </a:rPr>
                          </m:ctrlPr>
                        </m:funcPr>
                        <m:fName>
                          <m:r>
                            <m:rPr>
                              <m:sty m:val="p"/>
                            </m:rPr>
                            <a:rPr lang="en-GB" sz="2400">
                              <a:solidFill>
                                <a:srgbClr val="FF0000"/>
                              </a:solidFill>
                              <a:latin typeface="Cambria Math" panose="02040503050406030204" pitchFamily="18" charset="0"/>
                            </a:rPr>
                            <m:t>cos</m:t>
                          </m:r>
                        </m:fName>
                        <m:e>
                          <m:r>
                            <a:rPr lang="en-GB" sz="2400" i="1">
                              <a:solidFill>
                                <a:srgbClr val="FF0000"/>
                              </a:solidFill>
                              <a:latin typeface="Cambria Math" panose="02040503050406030204" pitchFamily="18" charset="0"/>
                            </a:rPr>
                            <m:t>𝑥</m:t>
                          </m:r>
                        </m:e>
                      </m:func>
                      <m:r>
                        <a:rPr lang="en-GB" sz="2400" i="1">
                          <a:solidFill>
                            <a:srgbClr val="FF0000"/>
                          </a:solidFill>
                          <a:latin typeface="Cambria Math" panose="02040503050406030204" pitchFamily="18" charset="0"/>
                        </a:rPr>
                        <m:t>+2</m:t>
                      </m:r>
                      <m:func>
                        <m:funcPr>
                          <m:ctrlPr>
                            <a:rPr lang="en-GB" sz="2400" i="1">
                              <a:solidFill>
                                <a:srgbClr val="FF0000"/>
                              </a:solidFill>
                              <a:latin typeface="Cambria Math" panose="02040503050406030204" pitchFamily="18" charset="0"/>
                            </a:rPr>
                          </m:ctrlPr>
                        </m:funcPr>
                        <m:fName>
                          <m:r>
                            <m:rPr>
                              <m:sty m:val="p"/>
                            </m:rPr>
                            <a:rPr lang="en-GB" sz="2400">
                              <a:solidFill>
                                <a:srgbClr val="FF0000"/>
                              </a:solidFill>
                              <a:latin typeface="Cambria Math" panose="02040503050406030204" pitchFamily="18" charset="0"/>
                            </a:rPr>
                            <m:t>sin</m:t>
                          </m:r>
                        </m:fName>
                        <m:e>
                          <m:r>
                            <a:rPr lang="en-GB" sz="2400" i="1">
                              <a:solidFill>
                                <a:srgbClr val="FF0000"/>
                              </a:solidFill>
                              <a:latin typeface="Cambria Math" panose="02040503050406030204" pitchFamily="18" charset="0"/>
                            </a:rPr>
                            <m:t>𝑥</m:t>
                          </m:r>
                        </m:e>
                      </m:func>
                      <m:r>
                        <a:rPr lang="en-GB" sz="2400" b="0" i="1" smtClean="0">
                          <a:solidFill>
                            <a:srgbClr val="FF0000"/>
                          </a:solidFill>
                          <a:latin typeface="Cambria Math" panose="02040503050406030204" pitchFamily="18" charset="0"/>
                        </a:rPr>
                        <m:t>)</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5308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9.4) The product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2824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1632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3</m:t>
                          </m:r>
                          <m:r>
                            <a:rPr lang="en-GB" sz="2400" b="0" i="1" smtClean="0">
                              <a:latin typeface="Cambria Math" panose="02040503050406030204" pitchFamily="18" charset="0"/>
                            </a:rPr>
                            <m:t>𝑥</m:t>
                          </m:r>
                        </m:sup>
                      </m:sSup>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4</m:t>
                              </m:r>
                            </m:sup>
                          </m:sSup>
                        </m:fName>
                        <m:e>
                          <m:r>
                            <a:rPr lang="en-GB" sz="2400" b="0" i="1" smtClean="0">
                              <a:latin typeface="Cambria Math" panose="02040503050406030204" pitchFamily="18" charset="0"/>
                            </a:rPr>
                            <m:t>2</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2</m:t>
                          </m:r>
                          <m:r>
                            <a:rPr lang="en-GB" sz="2400" b="0" i="1" smtClean="0">
                              <a:latin typeface="Cambria Math" panose="02040503050406030204" pitchFamily="18" charset="0"/>
                            </a:rPr>
                            <m:t>𝑥</m:t>
                          </m:r>
                        </m:sup>
                      </m:sSup>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cos</m:t>
                              </m:r>
                            </m:e>
                            <m:sup>
                              <m:r>
                                <a:rPr lang="en-GB" sz="2400" b="0" i="0" smtClean="0">
                                  <a:latin typeface="Cambria Math" panose="02040503050406030204" pitchFamily="18" charset="0"/>
                                </a:rPr>
                                <m:t>3</m:t>
                              </m:r>
                            </m:sup>
                          </m:sSup>
                        </m:fName>
                        <m:e>
                          <m:r>
                            <a:rPr lang="en-GB" sz="2400" b="0" i="1" smtClean="0">
                              <a:latin typeface="Cambria Math" panose="02040503050406030204" pitchFamily="18" charset="0"/>
                            </a:rPr>
                            <m:t>4</m:t>
                          </m:r>
                          <m:r>
                            <a:rPr lang="en-GB" sz="2400" b="0" i="1" smtClean="0">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16320"/>
              </a:xfrm>
              <a:prstGeom prst="rect">
                <a:avLst/>
              </a:prstGeom>
              <a:blipFill>
                <a:blip r:embed="rId2"/>
                <a:stretch>
                  <a:fillRect l="-2000" t="-1429" b="-1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30997"/>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r>
                            <a:rPr lang="en-GB" sz="2400" b="0" i="1" smtClean="0">
                              <a:latin typeface="Cambria Math" panose="02040503050406030204" pitchFamily="18" charset="0"/>
                            </a:rPr>
                            <m:t>4</m:t>
                          </m:r>
                          <m:r>
                            <a:rPr lang="en-GB" sz="2400" i="1">
                              <a:latin typeface="Cambria Math" panose="02040503050406030204" pitchFamily="18" charset="0"/>
                            </a:rPr>
                            <m:t>𝑥</m:t>
                          </m:r>
                        </m:sup>
                      </m:sSup>
                      <m:func>
                        <m:funcPr>
                          <m:ctrlPr>
                            <a:rPr lang="en-GB" sz="2400" i="1">
                              <a:latin typeface="Cambria Math" panose="02040503050406030204" pitchFamily="18" charset="0"/>
                            </a:rPr>
                          </m:ctrlPr>
                        </m:funcPr>
                        <m:fName>
                          <m:sSup>
                            <m:sSupPr>
                              <m:ctrlPr>
                                <a:rPr lang="en-GB" sz="2400" i="1">
                                  <a:latin typeface="Cambria Math" panose="02040503050406030204" pitchFamily="18" charset="0"/>
                                </a:rPr>
                              </m:ctrlPr>
                            </m:sSupPr>
                            <m:e>
                              <m:r>
                                <m:rPr>
                                  <m:sty m:val="p"/>
                                </m:rPr>
                                <a:rPr lang="en-GB" sz="2400">
                                  <a:latin typeface="Cambria Math" panose="02040503050406030204" pitchFamily="18" charset="0"/>
                                </a:rPr>
                                <m:t>sin</m:t>
                              </m:r>
                            </m:e>
                            <m:sup>
                              <m:r>
                                <a:rPr lang="en-GB" sz="2400" b="0" i="1" smtClean="0">
                                  <a:latin typeface="Cambria Math" panose="02040503050406030204" pitchFamily="18" charset="0"/>
                                </a:rPr>
                                <m:t>2</m:t>
                              </m:r>
                            </m:sup>
                          </m:sSup>
                        </m:fName>
                        <m:e>
                          <m:r>
                            <a:rPr lang="en-GB" sz="2400" b="0" i="1" smtClean="0">
                              <a:latin typeface="Cambria Math" panose="02040503050406030204" pitchFamily="18" charset="0"/>
                            </a:rPr>
                            <m:t>3</m:t>
                          </m:r>
                          <m:r>
                            <a:rPr lang="en-GB" sz="2400" i="1">
                              <a:latin typeface="Cambria Math" panose="02040503050406030204" pitchFamily="18" charset="0"/>
                            </a:rPr>
                            <m:t>𝑥</m:t>
                          </m:r>
                        </m:e>
                      </m:func>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30997"/>
              </a:xfrm>
              <a:prstGeom prst="rect">
                <a:avLst/>
              </a:prstGeom>
              <a:blipFill>
                <a:blip r:embed="rId3"/>
                <a:stretch>
                  <a:fillRect l="-2000" t="-5882" b="-51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6767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000" i="1" smtClean="0">
                              <a:solidFill>
                                <a:srgbClr val="FF0000"/>
                              </a:solidFill>
                              <a:latin typeface="Cambria Math" panose="02040503050406030204" pitchFamily="18" charset="0"/>
                            </a:rPr>
                          </m:ctrlPr>
                        </m:fPr>
                        <m:num>
                          <m:r>
                            <a:rPr lang="en-GB" sz="2000" i="1">
                              <a:solidFill>
                                <a:srgbClr val="FF0000"/>
                              </a:solidFill>
                              <a:latin typeface="Cambria Math" panose="02040503050406030204" pitchFamily="18" charset="0"/>
                            </a:rPr>
                            <m:t>𝑑𝑦</m:t>
                          </m:r>
                        </m:num>
                        <m:den>
                          <m:r>
                            <a:rPr lang="en-GB" sz="2000" i="1">
                              <a:solidFill>
                                <a:srgbClr val="FF0000"/>
                              </a:solidFill>
                              <a:latin typeface="Cambria Math" panose="02040503050406030204" pitchFamily="18" charset="0"/>
                            </a:rPr>
                            <m:t>𝑑𝑥</m:t>
                          </m:r>
                        </m:den>
                      </m:f>
                      <m:r>
                        <a:rPr lang="en-GB" sz="2000" i="1">
                          <a:solidFill>
                            <a:srgbClr val="FF0000"/>
                          </a:solidFill>
                          <a:latin typeface="Cambria Math" panose="02040503050406030204" pitchFamily="18" charset="0"/>
                        </a:rPr>
                        <m:t>=</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𝑒</m:t>
                          </m:r>
                        </m:e>
                        <m:sup>
                          <m:r>
                            <a:rPr lang="en-GB" sz="2000" b="0" i="1" smtClean="0">
                              <a:solidFill>
                                <a:srgbClr val="FF0000"/>
                              </a:solidFill>
                              <a:latin typeface="Cambria Math" panose="02040503050406030204" pitchFamily="18" charset="0"/>
                            </a:rPr>
                            <m:t>4</m:t>
                          </m:r>
                          <m:r>
                            <a:rPr lang="en-GB" sz="2000" b="0" i="1" smtClean="0">
                              <a:solidFill>
                                <a:srgbClr val="FF0000"/>
                              </a:solidFill>
                              <a:latin typeface="Cambria Math" panose="02040503050406030204" pitchFamily="18" charset="0"/>
                            </a:rPr>
                            <m:t>𝑥</m:t>
                          </m:r>
                        </m:sup>
                      </m:sSup>
                      <m:func>
                        <m:funcPr>
                          <m:ctrlPr>
                            <a:rPr lang="en-GB" sz="2000" b="0" i="1" smtClean="0">
                              <a:solidFill>
                                <a:srgbClr val="FF0000"/>
                              </a:solidFill>
                              <a:latin typeface="Cambria Math" panose="02040503050406030204" pitchFamily="18" charset="0"/>
                            </a:rPr>
                          </m:ctrlPr>
                        </m:funcPr>
                        <m:fName>
                          <m:r>
                            <m:rPr>
                              <m:sty m:val="p"/>
                            </m:rPr>
                            <a:rPr lang="en-GB" sz="2000" b="0" i="0" smtClean="0">
                              <a:solidFill>
                                <a:srgbClr val="FF0000"/>
                              </a:solidFill>
                              <a:latin typeface="Cambria Math" panose="02040503050406030204" pitchFamily="18" charset="0"/>
                            </a:rPr>
                            <m:t>sin</m:t>
                          </m:r>
                        </m:fName>
                        <m:e>
                          <m:r>
                            <a:rPr lang="en-GB" sz="2000" b="0" i="1" smtClean="0">
                              <a:solidFill>
                                <a:srgbClr val="FF0000"/>
                              </a:solidFill>
                              <a:latin typeface="Cambria Math" panose="02040503050406030204" pitchFamily="18" charset="0"/>
                            </a:rPr>
                            <m:t>3</m:t>
                          </m:r>
                          <m:r>
                            <a:rPr lang="en-GB" sz="2000" b="0" i="1" smtClean="0">
                              <a:solidFill>
                                <a:srgbClr val="FF0000"/>
                              </a:solidFill>
                              <a:latin typeface="Cambria Math" panose="02040503050406030204" pitchFamily="18" charset="0"/>
                            </a:rPr>
                            <m:t>𝑥</m:t>
                          </m:r>
                        </m:e>
                      </m:func>
                      <m:r>
                        <a:rPr lang="en-GB" sz="2000" b="0" i="1" smtClean="0">
                          <a:solidFill>
                            <a:srgbClr val="FF0000"/>
                          </a:solidFill>
                          <a:latin typeface="Cambria Math" panose="02040503050406030204" pitchFamily="18" charset="0"/>
                        </a:rPr>
                        <m:t>(6</m:t>
                      </m:r>
                      <m:func>
                        <m:funcPr>
                          <m:ctrlPr>
                            <a:rPr lang="en-GB" sz="2000" b="0" i="1" smtClean="0">
                              <a:solidFill>
                                <a:srgbClr val="FF0000"/>
                              </a:solidFill>
                              <a:latin typeface="Cambria Math" panose="02040503050406030204" pitchFamily="18" charset="0"/>
                            </a:rPr>
                          </m:ctrlPr>
                        </m:funcPr>
                        <m:fName>
                          <m:r>
                            <m:rPr>
                              <m:sty m:val="p"/>
                            </m:rPr>
                            <a:rPr lang="en-GB" sz="2000" b="0" i="0" smtClean="0">
                              <a:solidFill>
                                <a:srgbClr val="FF0000"/>
                              </a:solidFill>
                              <a:latin typeface="Cambria Math" panose="02040503050406030204" pitchFamily="18" charset="0"/>
                            </a:rPr>
                            <m:t>cos</m:t>
                          </m:r>
                        </m:fName>
                        <m:e>
                          <m:r>
                            <a:rPr lang="en-GB" sz="2000" b="0" i="1" smtClean="0">
                              <a:solidFill>
                                <a:srgbClr val="FF0000"/>
                              </a:solidFill>
                              <a:latin typeface="Cambria Math" panose="02040503050406030204" pitchFamily="18" charset="0"/>
                            </a:rPr>
                            <m:t>3</m:t>
                          </m:r>
                          <m:r>
                            <a:rPr lang="en-GB" sz="2000" b="0" i="1" smtClean="0">
                              <a:solidFill>
                                <a:srgbClr val="FF0000"/>
                              </a:solidFill>
                              <a:latin typeface="Cambria Math" panose="02040503050406030204" pitchFamily="18" charset="0"/>
                            </a:rPr>
                            <m:t>𝑥</m:t>
                          </m:r>
                        </m:e>
                      </m:func>
                      <m:r>
                        <a:rPr lang="en-GB" sz="2000" b="0" i="1" smtClean="0">
                          <a:solidFill>
                            <a:srgbClr val="FF0000"/>
                          </a:solidFill>
                          <a:latin typeface="Cambria Math" panose="02040503050406030204" pitchFamily="18" charset="0"/>
                        </a:rPr>
                        <m:t>+4</m:t>
                      </m:r>
                      <m:func>
                        <m:funcPr>
                          <m:ctrlPr>
                            <a:rPr lang="en-GB" sz="2000" b="0" i="1" smtClean="0">
                              <a:solidFill>
                                <a:srgbClr val="FF0000"/>
                              </a:solidFill>
                              <a:latin typeface="Cambria Math" panose="02040503050406030204" pitchFamily="18" charset="0"/>
                            </a:rPr>
                          </m:ctrlPr>
                        </m:funcPr>
                        <m:fName>
                          <m:r>
                            <m:rPr>
                              <m:sty m:val="p"/>
                            </m:rPr>
                            <a:rPr lang="en-GB" sz="2000" b="0" i="0" smtClean="0">
                              <a:solidFill>
                                <a:srgbClr val="FF0000"/>
                              </a:solidFill>
                              <a:latin typeface="Cambria Math" panose="02040503050406030204" pitchFamily="18" charset="0"/>
                            </a:rPr>
                            <m:t>sin</m:t>
                          </m:r>
                        </m:fName>
                        <m:e>
                          <m:r>
                            <a:rPr lang="en-GB" sz="2000" b="0" i="1" smtClean="0">
                              <a:solidFill>
                                <a:srgbClr val="FF0000"/>
                              </a:solidFill>
                              <a:latin typeface="Cambria Math" panose="02040503050406030204" pitchFamily="18" charset="0"/>
                            </a:rPr>
                            <m:t>3</m:t>
                          </m:r>
                          <m:r>
                            <a:rPr lang="en-GB" sz="2000" b="0" i="1" smtClean="0">
                              <a:solidFill>
                                <a:srgbClr val="FF0000"/>
                              </a:solidFill>
                              <a:latin typeface="Cambria Math" panose="02040503050406030204" pitchFamily="18" charset="0"/>
                            </a:rPr>
                            <m:t>𝑥</m:t>
                          </m:r>
                        </m:e>
                      </m:func>
                      <m:r>
                        <a:rPr lang="en-GB" sz="2000" b="0" i="1" smtClean="0">
                          <a:solidFill>
                            <a:srgbClr val="FF0000"/>
                          </a:solidFill>
                          <a:latin typeface="Cambria Math" panose="02040503050406030204" pitchFamily="18" charset="0"/>
                        </a:rPr>
                        <m:t>)</m:t>
                      </m:r>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67672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1208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9.5) The quotient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45694455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331200" cy="527222"/>
          </a:xfrm>
        </p:spPr>
        <p:txBody>
          <a:bodyPr/>
          <a:lstStyle/>
          <a:p>
            <a:r>
              <a:rPr lang="en-GB" dirty="0"/>
              <a:t>9.6) Differentiating trigonometric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662453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85652"/>
              </a:xfrm>
              <a:prstGeom prst="rect">
                <a:avLst/>
              </a:prstGeom>
              <a:noFill/>
            </p:spPr>
            <p:txBody>
              <a:bodyPr wrap="square" rtlCol="0">
                <a:spAutoFit/>
              </a:bodyPr>
              <a:lstStyle/>
              <a:p>
                <a:r>
                  <a:rPr lang="en-GB" sz="2400" dirty="0">
                    <a:latin typeface="Candara" panose="020E0502030303020204" pitchFamily="34" charset="0"/>
                  </a:rPr>
                  <a:t>Determine the coordinates of the turning point: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3</m:t>
                          </m:r>
                          <m:r>
                            <a:rPr lang="en-GB" sz="2400" b="0" i="1" smtClean="0">
                              <a:latin typeface="Cambria Math" panose="02040503050406030204" pitchFamily="18" charset="0"/>
                            </a:rPr>
                            <m:t>𝑥</m:t>
                          </m:r>
                        </m:sup>
                      </m:sSup>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4</m:t>
                          </m:r>
                          <m:r>
                            <a:rPr lang="en-GB" sz="2400" b="0" i="1" smtClean="0">
                              <a:latin typeface="Cambria Math" panose="02040503050406030204" pitchFamily="18" charset="0"/>
                            </a:rPr>
                            <m:t>𝑥</m:t>
                          </m:r>
                        </m:sup>
                      </m:sSup>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85652"/>
              </a:xfrm>
              <a:prstGeom prst="rect">
                <a:avLst/>
              </a:prstGeom>
              <a:blipFill>
                <a:blip r:embed="rId2"/>
                <a:stretch>
                  <a:fillRect l="-2000" t="-1288" r="-1467" b="-12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384995"/>
              </a:xfrm>
              <a:prstGeom prst="rect">
                <a:avLst/>
              </a:prstGeom>
              <a:noFill/>
            </p:spPr>
            <p:txBody>
              <a:bodyPr wrap="square" rtlCol="0">
                <a:spAutoFit/>
              </a:bodyPr>
              <a:lstStyle/>
              <a:p>
                <a:r>
                  <a:rPr lang="en-GB" sz="2400" dirty="0">
                    <a:latin typeface="Candara" panose="020E0502030303020204" pitchFamily="34" charset="0"/>
                  </a:rPr>
                  <a:t>Determine the coordinates of the turning point:</a:t>
                </a:r>
              </a:p>
              <a:p>
                <a:pPr/>
                <a14:m>
                  <m:oMathPara xmlns:m="http://schemas.openxmlformats.org/officeDocument/2006/math">
                    <m:oMathParaPr>
                      <m:jc m:val="centerGroup"/>
                    </m:oMathParaPr>
                    <m:oMath xmlns:m="http://schemas.openxmlformats.org/officeDocument/2006/math">
                      <m:r>
                        <a:rPr lang="en-GB" sz="3600" i="1">
                          <a:latin typeface="Cambria Math" panose="02040503050406030204" pitchFamily="18" charset="0"/>
                        </a:rPr>
                        <m:t>𝑦</m:t>
                      </m:r>
                      <m:r>
                        <a:rPr lang="en-GB" sz="3600" i="1">
                          <a:latin typeface="Cambria Math" panose="02040503050406030204" pitchFamily="18" charset="0"/>
                        </a:rPr>
                        <m:t>=</m:t>
                      </m:r>
                      <m:r>
                        <a:rPr lang="en-GB" sz="3600" i="1">
                          <a:latin typeface="Cambria Math" panose="02040503050406030204" pitchFamily="18" charset="0"/>
                        </a:rPr>
                        <m:t>𝑥</m:t>
                      </m:r>
                      <m:sSup>
                        <m:sSupPr>
                          <m:ctrlPr>
                            <a:rPr lang="en-GB" sz="3600" i="1">
                              <a:latin typeface="Cambria Math" panose="02040503050406030204" pitchFamily="18" charset="0"/>
                            </a:rPr>
                          </m:ctrlPr>
                        </m:sSupPr>
                        <m:e>
                          <m:r>
                            <a:rPr lang="en-GB" sz="3600" i="1">
                              <a:latin typeface="Cambria Math" panose="02040503050406030204" pitchFamily="18" charset="0"/>
                            </a:rPr>
                            <m:t>𝑒</m:t>
                          </m:r>
                        </m:e>
                        <m:sup>
                          <m:r>
                            <a:rPr lang="en-GB" sz="3600" b="0" i="1" smtClean="0">
                              <a:latin typeface="Cambria Math" panose="02040503050406030204" pitchFamily="18" charset="0"/>
                            </a:rPr>
                            <m:t>2</m:t>
                          </m:r>
                          <m:r>
                            <a:rPr lang="en-GB" sz="3600" i="1">
                              <a:latin typeface="Cambria Math" panose="02040503050406030204" pitchFamily="18" charset="0"/>
                            </a:rPr>
                            <m:t>𝑥</m:t>
                          </m:r>
                        </m:sup>
                      </m:sSup>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384995"/>
              </a:xfrm>
              <a:prstGeom prst="rect">
                <a:avLst/>
              </a:prstGeom>
              <a:blipFill>
                <a:blip r:embed="rId3"/>
                <a:stretch>
                  <a:fillRect l="-2000" t="-3524" r="-14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39963"/>
                <a:ext cx="4572000" cy="9221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r>
                            <a:rPr lang="en-GB" sz="2400" b="0" i="1" smtClean="0">
                              <a:solidFill>
                                <a:srgbClr val="FF0000"/>
                              </a:solidFill>
                              <a:latin typeface="Cambria Math" panose="02040503050406030204" pitchFamily="18" charset="0"/>
                            </a:rPr>
                            <m:t>, −</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𝑒</m:t>
                              </m:r>
                            </m:den>
                          </m:f>
                        </m:e>
                      </m:d>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39963"/>
                <a:ext cx="4572000" cy="92217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7358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1.5) Algebraic division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874052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87453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5</m:t>
                          </m:r>
                          <m:r>
                            <a:rPr lang="en-GB" sz="2400" b="0" i="1" smtClean="0">
                              <a:latin typeface="Cambria Math" panose="02040503050406030204" pitchFamily="18" charset="0"/>
                            </a:rPr>
                            <m:t>𝑥</m:t>
                          </m:r>
                          <m:r>
                            <a:rPr lang="en-GB" sz="2400" b="0" i="1" smtClean="0">
                              <a:latin typeface="Cambria Math" panose="02040503050406030204" pitchFamily="18" charset="0"/>
                            </a:rPr>
                            <m:t>−2</m:t>
                          </m:r>
                        </m:e>
                      </m:rad>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874535"/>
              </a:xfrm>
              <a:prstGeom prst="rect">
                <a:avLst/>
              </a:prstGeom>
              <a:blipFill>
                <a:blip r:embed="rId2"/>
                <a:stretch>
                  <a:fillRect l="-2000" t="-5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7453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2</m:t>
                          </m:r>
                        </m:sup>
                      </m:sSup>
                      <m:rad>
                        <m:radPr>
                          <m:degHide m:val="on"/>
                          <m:ctrlPr>
                            <a:rPr lang="en-GB" sz="2400" i="1">
                              <a:latin typeface="Cambria Math" panose="02040503050406030204" pitchFamily="18" charset="0"/>
                            </a:rPr>
                          </m:ctrlPr>
                        </m:radPr>
                        <m:deg/>
                        <m:e>
                          <m:r>
                            <a:rPr lang="en-GB" sz="2400" i="1">
                              <a:latin typeface="Cambria Math" panose="02040503050406030204" pitchFamily="18" charset="0"/>
                            </a:rPr>
                            <m:t>3</m:t>
                          </m:r>
                          <m:r>
                            <a:rPr lang="en-GB" sz="2400" i="1">
                              <a:latin typeface="Cambria Math" panose="02040503050406030204" pitchFamily="18" charset="0"/>
                            </a:rPr>
                            <m:t>𝑥</m:t>
                          </m:r>
                          <m:r>
                            <a:rPr lang="en-GB" sz="2400" i="1">
                              <a:latin typeface="Cambria Math" panose="02040503050406030204" pitchFamily="18" charset="0"/>
                            </a:rPr>
                            <m:t>−1</m:t>
                          </m:r>
                        </m:e>
                      </m:rad>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74535"/>
              </a:xfrm>
              <a:prstGeom prst="rect">
                <a:avLst/>
              </a:prstGeom>
              <a:blipFill>
                <a:blip r:embed="rId3"/>
                <a:stretch>
                  <a:fillRect l="-2000" t="-5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90133"/>
                <a:ext cx="4572000" cy="8781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𝑥</m:t>
                          </m:r>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15</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−4</m:t>
                              </m:r>
                            </m:e>
                          </m:d>
                        </m:num>
                        <m:den>
                          <m:r>
                            <a:rPr lang="en-GB" sz="2400" b="0" i="1" smtClean="0">
                              <a:solidFill>
                                <a:srgbClr val="FF0000"/>
                              </a:solidFill>
                              <a:latin typeface="Cambria Math" panose="02040503050406030204" pitchFamily="18" charset="0"/>
                            </a:rPr>
                            <m:t>2</m:t>
                          </m:r>
                          <m:rad>
                            <m:radPr>
                              <m:degHide m:val="on"/>
                              <m:ctrlPr>
                                <a:rPr lang="en-GB" sz="2400" b="0" i="1" smtClean="0">
                                  <a:solidFill>
                                    <a:srgbClr val="FF0000"/>
                                  </a:solidFill>
                                  <a:latin typeface="Cambria Math" panose="02040503050406030204" pitchFamily="18" charset="0"/>
                                </a:rPr>
                              </m:ctrlPr>
                            </m:radPr>
                            <m:deg/>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−1</m:t>
                              </m:r>
                            </m:e>
                          </m:rad>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90133"/>
                <a:ext cx="4572000" cy="87818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415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9.7) Parametric differentiation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133670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230658"/>
              </a:xfrm>
              <a:prstGeom prst="rect">
                <a:avLst/>
              </a:prstGeom>
              <a:noFill/>
            </p:spPr>
            <p:txBody>
              <a:bodyPr wrap="square" rtlCol="0">
                <a:spAutoFit/>
              </a:bodyPr>
              <a:lstStyle/>
              <a:p>
                <a:r>
                  <a:rPr lang="en-GB" sz="1600" dirty="0">
                    <a:latin typeface="Candara" panose="020E0502030303020204" pitchFamily="34" charset="0"/>
                  </a:rPr>
                  <a:t>Find the equation of the tangent to the curve with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e>
                    </m:func>
                  </m:oMath>
                </a14:m>
                <a:r>
                  <a:rPr lang="en-GB" sz="1600" dirty="0">
                    <a:latin typeface="Candara" panose="020E0502030303020204" pitchFamily="34" charset="0"/>
                  </a:rPr>
                  <a:t> at the point </a:t>
                </a:r>
                <a14:m>
                  <m:oMath xmlns:m="http://schemas.openxmlformats.org/officeDocument/2006/math">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ea typeface="Cambria Math" panose="02040503050406030204" pitchFamily="18" charset="0"/>
                                  </a:rPr>
                                  <m:t>𝜋</m:t>
                                </m:r>
                              </m:e>
                            </m:rad>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𝜋</m:t>
                            </m:r>
                            <m:rad>
                              <m:radPr>
                                <m:degHide m:val="on"/>
                                <m:ctrlPr>
                                  <a:rPr lang="en-GB" sz="1600" b="0" i="1" smtClean="0">
                                    <a:latin typeface="Cambria Math" panose="02040503050406030204" pitchFamily="18" charset="0"/>
                                    <a:ea typeface="Cambria Math" panose="02040503050406030204" pitchFamily="18" charset="0"/>
                                  </a:rPr>
                                </m:ctrlPr>
                              </m:radPr>
                              <m:deg/>
                              <m:e>
                                <m:r>
                                  <a:rPr lang="en-GB" sz="1600" b="0" i="1" smtClean="0">
                                    <a:latin typeface="Cambria Math" panose="02040503050406030204" pitchFamily="18" charset="0"/>
                                    <a:ea typeface="Cambria Math" panose="02040503050406030204" pitchFamily="18" charset="0"/>
                                  </a:rPr>
                                  <m:t>2</m:t>
                                </m:r>
                              </m:e>
                            </m:rad>
                          </m:num>
                          <m:den>
                            <m:r>
                              <a:rPr lang="en-GB" sz="1600" b="0" i="1" smtClean="0">
                                <a:latin typeface="Cambria Math" panose="02040503050406030204" pitchFamily="18" charset="0"/>
                                <a:ea typeface="Cambria Math" panose="02040503050406030204" pitchFamily="18" charset="0"/>
                              </a:rPr>
                              <m:t>8</m:t>
                            </m:r>
                          </m:den>
                        </m:f>
                      </m:e>
                    </m:d>
                  </m:oMath>
                </a14:m>
                <a:r>
                  <a:rPr lang="en-GB" sz="1600" dirty="0">
                    <a:latin typeface="Candara" panose="020E0502030303020204" pitchFamily="34" charset="0"/>
                  </a:rPr>
                  <a:t> in the form </a:t>
                </a:r>
                <a14:m>
                  <m:oMath xmlns:m="http://schemas.openxmlformats.org/officeDocument/2006/math">
                    <m:r>
                      <a:rPr lang="en-GB" sz="1600" b="0" i="1" smtClean="0">
                        <a:latin typeface="Cambria Math" panose="02040503050406030204" pitchFamily="18" charset="0"/>
                      </a:rPr>
                      <m:t>𝑎𝑥</m:t>
                    </m:r>
                    <m:r>
                      <a:rPr lang="en-GB" sz="1600" b="0" i="1" smtClean="0">
                        <a:latin typeface="Cambria Math" panose="02040503050406030204" pitchFamily="18" charset="0"/>
                      </a:rPr>
                      <m:t>+</m:t>
                    </m:r>
                    <m:r>
                      <a:rPr lang="en-GB" sz="1600" b="0" i="1" smtClean="0">
                        <a:latin typeface="Cambria Math" panose="02040503050406030204" pitchFamily="18" charset="0"/>
                      </a:rPr>
                      <m:t>𝑏𝑦</m:t>
                    </m:r>
                    <m:r>
                      <a:rPr lang="en-GB" sz="1600" b="0" i="1" smtClean="0">
                        <a:latin typeface="Cambria Math" panose="02040503050406030204" pitchFamily="18" charset="0"/>
                      </a:rPr>
                      <m:t>+</m:t>
                    </m:r>
                    <m:r>
                      <a:rPr lang="en-GB" sz="1600" b="0" i="1" smtClean="0">
                        <a:latin typeface="Cambria Math" panose="02040503050406030204" pitchFamily="18" charset="0"/>
                      </a:rPr>
                      <m:t>𝑐</m:t>
                    </m:r>
                    <m:r>
                      <a:rPr lang="en-GB" sz="1600" b="0" i="1" smtClean="0">
                        <a:latin typeface="Cambria Math" panose="02040503050406030204" pitchFamily="18" charset="0"/>
                      </a:rPr>
                      <m:t>=0</m:t>
                    </m:r>
                  </m:oMath>
                </a14:m>
                <a:r>
                  <a:rPr lang="en-GB" sz="1600" dirty="0">
                    <a:latin typeface="Candara" panose="020E0502030303020204" pitchFamily="34" charset="0"/>
                  </a:rPr>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𝑐</m:t>
                    </m:r>
                  </m:oMath>
                </a14:m>
                <a:r>
                  <a:rPr lang="en-GB" sz="1600" dirty="0">
                    <a:latin typeface="Candara" panose="020E0502030303020204" pitchFamily="34" charset="0"/>
                  </a:rPr>
                  <a:t> are exact constants.</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230658"/>
              </a:xfrm>
              <a:prstGeom prst="rect">
                <a:avLst/>
              </a:prstGeom>
              <a:blipFill>
                <a:blip r:embed="rId2"/>
                <a:stretch>
                  <a:fillRect l="-667" t="-1485" b="-54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30658"/>
              </a:xfrm>
              <a:prstGeom prst="rect">
                <a:avLst/>
              </a:prstGeom>
              <a:noFill/>
            </p:spPr>
            <p:txBody>
              <a:bodyPr wrap="square" rtlCol="0">
                <a:spAutoFit/>
              </a:bodyPr>
              <a:lstStyle/>
              <a:p>
                <a:r>
                  <a:rPr lang="en-GB" sz="1600" dirty="0">
                    <a:latin typeface="Candara" panose="020E0502030303020204" pitchFamily="34" charset="0"/>
                  </a:rPr>
                  <a:t>Find the equation of the tangent to the curve with equation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r>
                          <a:rPr lang="en-GB" sz="1600" i="1">
                            <a:latin typeface="Cambria Math" panose="02040503050406030204" pitchFamily="18" charset="0"/>
                          </a:rPr>
                          <m:t>)</m:t>
                        </m:r>
                      </m:e>
                    </m:func>
                  </m:oMath>
                </a14:m>
                <a:r>
                  <a:rPr lang="en-GB" sz="1600" dirty="0">
                    <a:latin typeface="Candara" panose="020E0502030303020204" pitchFamily="34" charset="0"/>
                  </a:rPr>
                  <a:t> at the point </a:t>
                </a:r>
                <a14:m>
                  <m:oMath xmlns:m="http://schemas.openxmlformats.org/officeDocument/2006/math">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rad>
                              <m:radPr>
                                <m:degHide m:val="on"/>
                                <m:ctrlPr>
                                  <a:rPr lang="en-GB" sz="1600" i="1">
                                    <a:latin typeface="Cambria Math" panose="02040503050406030204" pitchFamily="18" charset="0"/>
                                  </a:rPr>
                                </m:ctrlPr>
                              </m:radPr>
                              <m:deg/>
                              <m:e>
                                <m:r>
                                  <a:rPr lang="en-GB" sz="1600" i="1">
                                    <a:latin typeface="Cambria Math" panose="02040503050406030204" pitchFamily="18" charset="0"/>
                                    <a:ea typeface="Cambria Math" panose="02040503050406030204" pitchFamily="18" charset="0"/>
                                  </a:rPr>
                                  <m:t>𝜋</m:t>
                                </m:r>
                              </m:e>
                            </m:rad>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ea typeface="Cambria Math" panose="02040503050406030204" pitchFamily="18" charset="0"/>
                              </a:rPr>
                            </m:ctrlPr>
                          </m:fPr>
                          <m:num>
                            <m:r>
                              <a:rPr lang="en-GB" sz="1600" i="1">
                                <a:latin typeface="Cambria Math" panose="02040503050406030204" pitchFamily="18" charset="0"/>
                                <a:ea typeface="Cambria Math" panose="02040503050406030204" pitchFamily="18" charset="0"/>
                              </a:rPr>
                              <m:t>𝜋</m:t>
                            </m:r>
                            <m:rad>
                              <m:radPr>
                                <m:degHide m:val="on"/>
                                <m:ctrlPr>
                                  <a:rPr lang="en-GB" sz="1600" i="1">
                                    <a:latin typeface="Cambria Math" panose="02040503050406030204" pitchFamily="18" charset="0"/>
                                    <a:ea typeface="Cambria Math" panose="02040503050406030204" pitchFamily="18" charset="0"/>
                                  </a:rPr>
                                </m:ctrlPr>
                              </m:radPr>
                              <m:deg/>
                              <m:e>
                                <m:r>
                                  <a:rPr lang="en-GB" sz="1600" i="1">
                                    <a:latin typeface="Cambria Math" panose="02040503050406030204" pitchFamily="18" charset="0"/>
                                    <a:ea typeface="Cambria Math" panose="02040503050406030204" pitchFamily="18" charset="0"/>
                                  </a:rPr>
                                  <m:t>2</m:t>
                                </m:r>
                              </m:e>
                            </m:rad>
                          </m:num>
                          <m:den>
                            <m:r>
                              <a:rPr lang="en-GB" sz="1600" i="1">
                                <a:latin typeface="Cambria Math" panose="02040503050406030204" pitchFamily="18" charset="0"/>
                                <a:ea typeface="Cambria Math" panose="02040503050406030204" pitchFamily="18" charset="0"/>
                              </a:rPr>
                              <m:t>8</m:t>
                            </m:r>
                          </m:den>
                        </m:f>
                      </m:e>
                    </m:d>
                  </m:oMath>
                </a14:m>
                <a:r>
                  <a:rPr lang="en-GB" sz="1600" dirty="0">
                    <a:latin typeface="Candara" panose="020E0502030303020204" pitchFamily="34" charset="0"/>
                  </a:rPr>
                  <a:t> in the form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m:t>
                    </m:r>
                    <m:r>
                      <a:rPr lang="en-GB" sz="1600" i="1">
                        <a:latin typeface="Cambria Math" panose="02040503050406030204" pitchFamily="18" charset="0"/>
                      </a:rPr>
                      <m:t>𝑐</m:t>
                    </m:r>
                    <m:r>
                      <a:rPr lang="en-GB" sz="1600" i="1">
                        <a:latin typeface="Cambria Math" panose="02040503050406030204" pitchFamily="18" charset="0"/>
                      </a:rPr>
                      <m:t>=0</m:t>
                    </m:r>
                  </m:oMath>
                </a14:m>
                <a:r>
                  <a:rPr lang="en-GB" sz="1600" dirty="0">
                    <a:latin typeface="Candara" panose="020E0502030303020204" pitchFamily="34" charset="0"/>
                  </a:rPr>
                  <a:t> where </a:t>
                </a:r>
                <a14:m>
                  <m:oMath xmlns:m="http://schemas.openxmlformats.org/officeDocument/2006/math">
                    <m:r>
                      <a:rPr lang="en-GB" sz="1600" i="1">
                        <a:latin typeface="Cambria Math" panose="02040503050406030204" pitchFamily="18" charset="0"/>
                      </a:rPr>
                      <m:t>𝑎</m:t>
                    </m:r>
                    <m:r>
                      <a:rPr lang="en-GB" sz="1600" i="1">
                        <a:latin typeface="Cambria Math" panose="02040503050406030204" pitchFamily="18" charset="0"/>
                      </a:rPr>
                      <m:t>,</m:t>
                    </m:r>
                    <m:r>
                      <a:rPr lang="en-GB" sz="1600" i="1">
                        <a:latin typeface="Cambria Math" panose="02040503050406030204" pitchFamily="18" charset="0"/>
                      </a:rPr>
                      <m:t>𝑏</m:t>
                    </m:r>
                  </m:oMath>
                </a14:m>
                <a:r>
                  <a:rPr lang="en-GB" sz="1600" dirty="0">
                    <a:latin typeface="Candara" panose="020E0502030303020204" pitchFamily="34" charset="0"/>
                  </a:rPr>
                  <a:t> and </a:t>
                </a:r>
                <a14:m>
                  <m:oMath xmlns:m="http://schemas.openxmlformats.org/officeDocument/2006/math">
                    <m:r>
                      <a:rPr lang="en-GB" sz="1600" i="1">
                        <a:latin typeface="Cambria Math" panose="02040503050406030204" pitchFamily="18" charset="0"/>
                      </a:rPr>
                      <m:t>𝑐</m:t>
                    </m:r>
                  </m:oMath>
                </a14:m>
                <a:r>
                  <a:rPr lang="en-GB" sz="1600" dirty="0">
                    <a:latin typeface="Candara" panose="020E0502030303020204" pitchFamily="34" charset="0"/>
                  </a:rPr>
                  <a:t> are exact constants.</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30658"/>
              </a:xfrm>
              <a:prstGeom prst="rect">
                <a:avLst/>
              </a:prstGeom>
              <a:blipFill>
                <a:blip r:embed="rId3"/>
                <a:stretch>
                  <a:fillRect l="-667" t="-1485" b="-54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85626"/>
                <a:ext cx="4572000"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GB" sz="2000" i="1" smtClean="0">
                              <a:solidFill>
                                <a:srgbClr val="FF0000"/>
                              </a:solidFill>
                              <a:latin typeface="Cambria Math" panose="02040503050406030204" pitchFamily="18" charset="0"/>
                            </a:rPr>
                          </m:ctrlPr>
                        </m:radPr>
                        <m:deg/>
                        <m:e>
                          <m:r>
                            <a:rPr lang="en-GB" sz="2000" b="0" i="1" smtClean="0">
                              <a:solidFill>
                                <a:srgbClr val="FF0000"/>
                              </a:solidFill>
                              <a:latin typeface="Cambria Math" panose="02040503050406030204" pitchFamily="18" charset="0"/>
                            </a:rPr>
                            <m:t>2</m:t>
                          </m:r>
                          <m:r>
                            <a:rPr lang="en-GB" sz="2000" b="0" i="1" smtClean="0">
                              <a:solidFill>
                                <a:srgbClr val="FF0000"/>
                              </a:solidFill>
                              <a:latin typeface="Cambria Math" panose="02040503050406030204" pitchFamily="18" charset="0"/>
                              <a:ea typeface="Cambria Math" panose="02040503050406030204" pitchFamily="18" charset="0"/>
                            </a:rPr>
                            <m:t>𝜋</m:t>
                          </m:r>
                        </m:e>
                      </m:rad>
                      <m:d>
                        <m:dPr>
                          <m:ctrlPr>
                            <a:rPr lang="en-GB" sz="2000" b="0" i="1" smtClean="0">
                              <a:solidFill>
                                <a:srgbClr val="FF0000"/>
                              </a:solidFill>
                              <a:latin typeface="Cambria Math" panose="02040503050406030204" pitchFamily="18" charset="0"/>
                            </a:rPr>
                          </m:ctrlPr>
                        </m:dPr>
                        <m:e>
                          <m:r>
                            <a:rPr lang="en-GB" sz="2000" b="0" i="1" smtClean="0">
                              <a:solidFill>
                                <a:srgbClr val="FF0000"/>
                              </a:solidFill>
                              <a:latin typeface="Cambria Math" panose="02040503050406030204" pitchFamily="18" charset="0"/>
                              <a:ea typeface="Cambria Math" panose="02040503050406030204" pitchFamily="18" charset="0"/>
                            </a:rPr>
                            <m:t>𝜋</m:t>
                          </m:r>
                          <m:r>
                            <a:rPr lang="en-GB" sz="2000" b="0" i="1" smtClean="0">
                              <a:solidFill>
                                <a:srgbClr val="FF0000"/>
                              </a:solidFill>
                              <a:latin typeface="Cambria Math" panose="02040503050406030204" pitchFamily="18" charset="0"/>
                              <a:ea typeface="Cambria Math" panose="02040503050406030204" pitchFamily="18" charset="0"/>
                            </a:rPr>
                            <m:t>−4</m:t>
                          </m:r>
                        </m:e>
                      </m:d>
                      <m:r>
                        <a:rPr lang="en-GB" sz="2000" b="0" i="1" smtClean="0">
                          <a:solidFill>
                            <a:srgbClr val="FF0000"/>
                          </a:solidFill>
                          <a:latin typeface="Cambria Math" panose="02040503050406030204" pitchFamily="18" charset="0"/>
                          <a:ea typeface="Cambria Math" panose="02040503050406030204" pitchFamily="18" charset="0"/>
                        </a:rPr>
                        <m:t>𝑥</m:t>
                      </m:r>
                      <m:r>
                        <a:rPr lang="en-GB" sz="2000" b="0" i="1" smtClean="0">
                          <a:solidFill>
                            <a:srgbClr val="FF0000"/>
                          </a:solidFill>
                          <a:latin typeface="Cambria Math" panose="02040503050406030204" pitchFamily="18" charset="0"/>
                          <a:ea typeface="Cambria Math" panose="02040503050406030204" pitchFamily="18" charset="0"/>
                        </a:rPr>
                        <m:t>+8</m:t>
                      </m:r>
                      <m:r>
                        <a:rPr lang="en-GB" sz="2000" b="0" i="1" smtClean="0">
                          <a:solidFill>
                            <a:srgbClr val="FF0000"/>
                          </a:solidFill>
                          <a:latin typeface="Cambria Math" panose="02040503050406030204" pitchFamily="18" charset="0"/>
                          <a:ea typeface="Cambria Math" panose="02040503050406030204" pitchFamily="18" charset="0"/>
                        </a:rPr>
                        <m:t>𝑦</m:t>
                      </m:r>
                      <m:r>
                        <a:rPr lang="en-GB" sz="2000" b="0" i="1" smtClean="0">
                          <a:solidFill>
                            <a:srgbClr val="FF0000"/>
                          </a:solidFill>
                          <a:latin typeface="Cambria Math" panose="02040503050406030204" pitchFamily="18" charset="0"/>
                          <a:ea typeface="Cambria Math" panose="02040503050406030204" pitchFamily="18" charset="0"/>
                        </a:rPr>
                        <m:t>−</m:t>
                      </m:r>
                      <m:r>
                        <a:rPr lang="en-GB" sz="2000" b="0" i="1" smtClean="0">
                          <a:solidFill>
                            <a:srgbClr val="FF0000"/>
                          </a:solidFill>
                          <a:latin typeface="Cambria Math" panose="02040503050406030204" pitchFamily="18" charset="0"/>
                          <a:ea typeface="Cambria Math" panose="02040503050406030204" pitchFamily="18" charset="0"/>
                        </a:rPr>
                        <m:t>𝜋</m:t>
                      </m:r>
                      <m:rad>
                        <m:radPr>
                          <m:degHide m:val="on"/>
                          <m:ctrlPr>
                            <a:rPr lang="en-GB" sz="2000" b="0" i="1" smtClean="0">
                              <a:solidFill>
                                <a:srgbClr val="FF0000"/>
                              </a:solidFill>
                              <a:latin typeface="Cambria Math" panose="02040503050406030204" pitchFamily="18" charset="0"/>
                              <a:ea typeface="Cambria Math" panose="02040503050406030204" pitchFamily="18" charset="0"/>
                            </a:rPr>
                          </m:ctrlPr>
                        </m:radPr>
                        <m:deg/>
                        <m:e>
                          <m:r>
                            <a:rPr lang="en-GB" sz="2000" b="0" i="1" smtClean="0">
                              <a:solidFill>
                                <a:srgbClr val="FF0000"/>
                              </a:solidFill>
                              <a:latin typeface="Cambria Math" panose="02040503050406030204" pitchFamily="18" charset="0"/>
                              <a:ea typeface="Cambria Math" panose="02040503050406030204" pitchFamily="18" charset="0"/>
                            </a:rPr>
                            <m:t>2</m:t>
                          </m:r>
                        </m:e>
                      </m:rad>
                      <m:d>
                        <m:dPr>
                          <m:ctrlPr>
                            <a:rPr lang="en-GB" sz="2000" b="0" i="1" smtClean="0">
                              <a:solidFill>
                                <a:srgbClr val="FF0000"/>
                              </a:solidFill>
                              <a:latin typeface="Cambria Math" panose="02040503050406030204" pitchFamily="18" charset="0"/>
                              <a:ea typeface="Cambria Math" panose="02040503050406030204" pitchFamily="18" charset="0"/>
                            </a:rPr>
                          </m:ctrlPr>
                        </m:dPr>
                        <m:e>
                          <m:f>
                            <m:fPr>
                              <m:ctrlPr>
                                <a:rPr lang="en-GB" sz="2000" b="0" i="1" smtClean="0">
                                  <a:solidFill>
                                    <a:srgbClr val="FF0000"/>
                                  </a:solidFill>
                                  <a:latin typeface="Cambria Math" panose="02040503050406030204" pitchFamily="18" charset="0"/>
                                  <a:ea typeface="Cambria Math" panose="02040503050406030204" pitchFamily="18" charset="0"/>
                                </a:rPr>
                              </m:ctrlPr>
                            </m:fPr>
                            <m:num>
                              <m:r>
                                <a:rPr lang="en-GB" sz="2000" b="0" i="1" smtClean="0">
                                  <a:solidFill>
                                    <a:srgbClr val="FF0000"/>
                                  </a:solidFill>
                                  <a:latin typeface="Cambria Math" panose="02040503050406030204" pitchFamily="18" charset="0"/>
                                  <a:ea typeface="Cambria Math" panose="02040503050406030204" pitchFamily="18" charset="0"/>
                                </a:rPr>
                                <m:t>𝜋</m:t>
                              </m:r>
                              <m:r>
                                <a:rPr lang="en-GB" sz="2000" b="0" i="1" smtClean="0">
                                  <a:solidFill>
                                    <a:srgbClr val="FF0000"/>
                                  </a:solidFill>
                                  <a:latin typeface="Cambria Math" panose="02040503050406030204" pitchFamily="18" charset="0"/>
                                  <a:ea typeface="Cambria Math" panose="02040503050406030204" pitchFamily="18" charset="0"/>
                                </a:rPr>
                                <m:t>−2</m:t>
                              </m:r>
                            </m:num>
                            <m:den>
                              <m:r>
                                <a:rPr lang="en-GB" sz="2000" b="0" i="1" smtClean="0">
                                  <a:solidFill>
                                    <a:srgbClr val="FF0000"/>
                                  </a:solidFill>
                                  <a:latin typeface="Cambria Math" panose="02040503050406030204" pitchFamily="18" charset="0"/>
                                  <a:ea typeface="Cambria Math" panose="02040503050406030204" pitchFamily="18" charset="0"/>
                                </a:rPr>
                                <m:t>2</m:t>
                              </m:r>
                            </m:den>
                          </m:f>
                        </m:e>
                      </m:d>
                      <m:r>
                        <a:rPr lang="en-GB" sz="2000" b="0" i="1" smtClean="0">
                          <a:solidFill>
                            <a:srgbClr val="FF0000"/>
                          </a:solidFill>
                          <a:latin typeface="Cambria Math" panose="02040503050406030204" pitchFamily="18" charset="0"/>
                          <a:ea typeface="Cambria Math" panose="02040503050406030204" pitchFamily="18" charset="0"/>
                        </a:rPr>
                        <m:t>=0</m:t>
                      </m:r>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85626"/>
                <a:ext cx="4572000" cy="783869"/>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29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9.8) Implicit differentiation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419695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391984"/>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r>
                            <a:rPr lang="en-GB" sz="2400" i="1">
                              <a:latin typeface="Cambria Math" panose="02040503050406030204" pitchFamily="18" charset="0"/>
                            </a:rPr>
                            <m:t>𝑦</m:t>
                          </m:r>
                        </m:num>
                        <m:den>
                          <m:r>
                            <a:rPr lang="en-GB" sz="2400" b="0" i="1" smtClean="0">
                              <a:latin typeface="Cambria Math" panose="02040503050406030204" pitchFamily="18" charset="0"/>
                            </a:rPr>
                            <m:t>𝑑𝑥</m:t>
                          </m:r>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b="0" i="1" smtClean="0">
                              <a:latin typeface="Cambria Math" panose="02040503050406030204" pitchFamily="18" charset="0"/>
                            </a:rPr>
                            <m:t>5</m:t>
                          </m:r>
                          <m:r>
                            <a:rPr lang="en-GB" sz="2400" i="1">
                              <a:latin typeface="Cambria Math" panose="02040503050406030204" pitchFamily="18" charset="0"/>
                            </a:rPr>
                            <m:t>𝑥</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𝑥</m:t>
                                  </m:r>
                                  <m:r>
                                    <a:rPr lang="en-GB" sz="2400" b="0" i="1" smtClean="0">
                                      <a:latin typeface="Cambria Math" panose="02040503050406030204" pitchFamily="18" charset="0"/>
                                    </a:rPr>
                                    <m:t>+</m:t>
                                  </m:r>
                                  <m:r>
                                    <a:rPr lang="en-GB" sz="2400" i="1">
                                      <a:latin typeface="Cambria Math" panose="02040503050406030204" pitchFamily="18" charset="0"/>
                                    </a:rPr>
                                    <m:t>1</m:t>
                                  </m:r>
                                </m:e>
                              </m:d>
                            </m:e>
                            <m:sup>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sup>
                          </m:sSup>
                        </m:den>
                      </m:f>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391984"/>
              </a:xfrm>
              <a:prstGeom prst="rect">
                <a:avLst/>
              </a:prstGeom>
              <a:blipFill>
                <a:blip r:embed="rId2"/>
                <a:stretch>
                  <a:fillRect l="-2000" t="-35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391984"/>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𝑑𝑦</m:t>
                          </m:r>
                        </m:num>
                        <m:den>
                          <m:r>
                            <a:rPr lang="en-GB" sz="2400" i="1">
                              <a:latin typeface="Cambria Math" panose="02040503050406030204" pitchFamily="18" charset="0"/>
                            </a:rPr>
                            <m:t>𝑑𝑥</m:t>
                          </m:r>
                        </m:den>
                      </m:f>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6</m:t>
                          </m:r>
                          <m:r>
                            <a:rPr lang="en-GB" sz="2400" i="1">
                              <a:latin typeface="Cambria Math" panose="02040503050406030204" pitchFamily="18" charset="0"/>
                            </a:rPr>
                            <m:t>𝑥</m:t>
                          </m:r>
                          <m:sSup>
                            <m:sSupPr>
                              <m:ctrlPr>
                                <a:rPr lang="en-GB" sz="2400" i="1">
                                  <a:latin typeface="Cambria Math" panose="02040503050406030204" pitchFamily="18" charset="0"/>
                                </a:rPr>
                              </m:ctrlPr>
                            </m:sSupPr>
                            <m:e>
                              <m:d>
                                <m:dPr>
                                  <m:ctrlPr>
                                    <a:rPr lang="en-GB" sz="2400" i="1">
                                      <a:latin typeface="Cambria Math" panose="02040503050406030204" pitchFamily="18" charset="0"/>
                                    </a:rPr>
                                  </m:ctrlPr>
                                </m:dPr>
                                <m:e>
                                  <m:r>
                                    <a:rPr lang="en-GB" sz="2400" i="1">
                                      <a:latin typeface="Cambria Math" panose="02040503050406030204" pitchFamily="18" charset="0"/>
                                    </a:rPr>
                                    <m:t>𝑥</m:t>
                                  </m:r>
                                  <m:r>
                                    <a:rPr lang="en-GB" sz="2400" i="1">
                                      <a:latin typeface="Cambria Math" panose="02040503050406030204" pitchFamily="18" charset="0"/>
                                    </a:rPr>
                                    <m:t>−1</m:t>
                                  </m:r>
                                </m:e>
                              </m:d>
                            </m:e>
                            <m:sup>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2</m:t>
                                  </m:r>
                                </m:den>
                              </m:f>
                            </m:sup>
                          </m:sSup>
                        </m:den>
                      </m:f>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391984"/>
              </a:xfrm>
              <a:prstGeom prst="rect">
                <a:avLst/>
              </a:prstGeom>
              <a:blipFill>
                <a:blip r:embed="rId3"/>
                <a:stretch>
                  <a:fillRect l="-2000" t="-35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46952"/>
                <a:ext cx="4572000" cy="10727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𝑑</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𝑦</m:t>
                          </m:r>
                        </m:num>
                        <m:den>
                          <m:r>
                            <a:rPr lang="en-GB" sz="2400" b="0" i="1" smtClean="0">
                              <a:solidFill>
                                <a:srgbClr val="FF0000"/>
                              </a:solidFill>
                              <a:latin typeface="Cambria Math" panose="02040503050406030204" pitchFamily="18" charset="0"/>
                            </a:rPr>
                            <m:t>𝑑</m:t>
                          </m:r>
                          <m:sSup>
                            <m:sSupPr>
                              <m:ctrlPr>
                                <a:rPr lang="en-GB" sz="240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den>
                      </m:f>
                      <m:r>
                        <a:rPr lang="en-GB" sz="2400" b="0" i="1" smtClean="0">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b="0" i="1">
                              <a:solidFill>
                                <a:srgbClr val="FF0000"/>
                              </a:solidFill>
                              <a:latin typeface="Cambria Math" panose="02040503050406030204" pitchFamily="18" charset="0"/>
                            </a:rPr>
                            <m:t>2−3</m:t>
                          </m:r>
                          <m:r>
                            <a:rPr lang="en-GB" sz="2400" b="0" i="1">
                              <a:solidFill>
                                <a:srgbClr val="FF0000"/>
                              </a:solidFill>
                              <a:latin typeface="Cambria Math" panose="02040503050406030204" pitchFamily="18" charset="0"/>
                            </a:rPr>
                            <m:t>𝑥</m:t>
                          </m:r>
                        </m:num>
                        <m:den>
                          <m:r>
                            <a:rPr lang="en-GB" sz="2400" b="0" i="1">
                              <a:solidFill>
                                <a:srgbClr val="FF0000"/>
                              </a:solidFill>
                              <a:latin typeface="Cambria Math" panose="02040503050406030204" pitchFamily="18" charset="0"/>
                            </a:rPr>
                            <m:t>12</m:t>
                          </m:r>
                          <m:sSup>
                            <m:sSupPr>
                              <m:ctrlPr>
                                <a:rPr lang="en-GB" sz="2400" i="1">
                                  <a:solidFill>
                                    <a:srgbClr val="FF0000"/>
                                  </a:solidFill>
                                  <a:latin typeface="Cambria Math" panose="02040503050406030204" pitchFamily="18" charset="0"/>
                                </a:rPr>
                              </m:ctrlPr>
                            </m:sSupPr>
                            <m:e>
                              <m:r>
                                <a:rPr lang="en-GB" sz="2400" b="0" i="1">
                                  <a:solidFill>
                                    <a:srgbClr val="FF0000"/>
                                  </a:solidFill>
                                  <a:latin typeface="Cambria Math" panose="02040503050406030204" pitchFamily="18" charset="0"/>
                                </a:rPr>
                                <m:t>𝑥</m:t>
                              </m:r>
                            </m:e>
                            <m:sup>
                              <m:r>
                                <a:rPr lang="en-GB" sz="2400" b="0" i="1">
                                  <a:solidFill>
                                    <a:srgbClr val="FF0000"/>
                                  </a:solidFill>
                                  <a:latin typeface="Cambria Math" panose="02040503050406030204" pitchFamily="18" charset="0"/>
                                </a:rPr>
                                <m:t>2</m:t>
                              </m:r>
                            </m:sup>
                          </m:sSup>
                          <m:sSup>
                            <m:sSupPr>
                              <m:ctrlPr>
                                <a:rPr lang="en-GB" sz="2400" i="1">
                                  <a:solidFill>
                                    <a:srgbClr val="FF0000"/>
                                  </a:solidFill>
                                  <a:latin typeface="Cambria Math" panose="02040503050406030204" pitchFamily="18" charset="0"/>
                                </a:rPr>
                              </m:ctrlPr>
                            </m:sSupPr>
                            <m:e>
                              <m:d>
                                <m:dPr>
                                  <m:ctrlPr>
                                    <a:rPr lang="en-GB" sz="2400" i="1">
                                      <a:solidFill>
                                        <a:srgbClr val="FF0000"/>
                                      </a:solidFill>
                                      <a:latin typeface="Cambria Math" panose="02040503050406030204" pitchFamily="18" charset="0"/>
                                    </a:rPr>
                                  </m:ctrlPr>
                                </m:dPr>
                                <m:e>
                                  <m:r>
                                    <a:rPr lang="en-GB" sz="2400" b="0" i="1">
                                      <a:solidFill>
                                        <a:srgbClr val="FF0000"/>
                                      </a:solidFill>
                                      <a:latin typeface="Cambria Math" panose="02040503050406030204" pitchFamily="18" charset="0"/>
                                    </a:rPr>
                                    <m:t>𝑥</m:t>
                                  </m:r>
                                  <m:r>
                                    <a:rPr lang="en-GB" sz="2400" b="0" i="1">
                                      <a:solidFill>
                                        <a:srgbClr val="FF0000"/>
                                      </a:solidFill>
                                      <a:latin typeface="Cambria Math" panose="02040503050406030204" pitchFamily="18" charset="0"/>
                                    </a:rPr>
                                    <m:t>−1</m:t>
                                  </m:r>
                                </m:e>
                              </m:d>
                            </m:e>
                            <m:sup>
                              <m:f>
                                <m:fPr>
                                  <m:ctrlPr>
                                    <a:rPr lang="en-GB" sz="2400" i="1">
                                      <a:solidFill>
                                        <a:srgbClr val="FF0000"/>
                                      </a:solidFill>
                                      <a:latin typeface="Cambria Math" panose="02040503050406030204" pitchFamily="18" charset="0"/>
                                    </a:rPr>
                                  </m:ctrlPr>
                                </m:fPr>
                                <m:num>
                                  <m:r>
                                    <a:rPr lang="en-GB" sz="2400" b="0" i="1">
                                      <a:solidFill>
                                        <a:srgbClr val="FF0000"/>
                                      </a:solidFill>
                                      <a:latin typeface="Cambria Math" panose="02040503050406030204" pitchFamily="18" charset="0"/>
                                    </a:rPr>
                                    <m:t>3</m:t>
                                  </m:r>
                                </m:num>
                                <m:den>
                                  <m:r>
                                    <a:rPr lang="en-GB" sz="2400" b="0" i="1">
                                      <a:solidFill>
                                        <a:srgbClr val="FF0000"/>
                                      </a:solidFill>
                                      <a:latin typeface="Cambria Math" panose="02040503050406030204" pitchFamily="18" charset="0"/>
                                    </a:rPr>
                                    <m:t>2</m:t>
                                  </m:r>
                                </m:den>
                              </m:f>
                            </m:sup>
                          </m:sSup>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46952"/>
                <a:ext cx="4572000" cy="107273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251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9.9) Using second derivatives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044792326"/>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9.10) Rates of change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22915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037463"/>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4</m:t>
                        </m:r>
                      </m:den>
                    </m:f>
                    <m:r>
                      <a:rPr lang="en-GB" i="1">
                        <a:latin typeface="Cambria Math" panose="02040503050406030204" pitchFamily="18" charset="0"/>
                      </a:rPr>
                      <m:t>𝑥</m:t>
                    </m:r>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b="0" i="1" smtClean="0">
                            <a:latin typeface="Cambria Math" panose="02040503050406030204" pitchFamily="18" charset="0"/>
                          </a:rPr>
                          <m:t>3</m:t>
                        </m:r>
                        <m:r>
                          <a:rPr lang="en-GB" i="1">
                            <a:latin typeface="Cambria Math" panose="02040503050406030204" pitchFamily="18" charset="0"/>
                          </a:rPr>
                          <m:t>𝑥</m:t>
                        </m:r>
                      </m:e>
                    </m:func>
                  </m:oMath>
                </a14:m>
                <a:r>
                  <a:rPr lang="en-GB" dirty="0">
                    <a:latin typeface="Candara" panose="020E0502030303020204" pitchFamily="34" charset="0"/>
                  </a:rPr>
                  <a:t>. </a:t>
                </a:r>
              </a:p>
              <a:p>
                <a:r>
                  <a:rPr lang="en-GB" dirty="0">
                    <a:latin typeface="Candara" panose="020E0502030303020204" pitchFamily="34" charset="0"/>
                  </a:rPr>
                  <a:t>Find the stationary points on the curve in the interval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𝜋</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037463"/>
              </a:xfrm>
              <a:prstGeom prst="rect">
                <a:avLst/>
              </a:prstGeom>
              <a:blipFill>
                <a:blip r:embed="rId2"/>
                <a:stretch>
                  <a:fillRect l="-1067" r="-4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37463"/>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𝑥</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a14:m>
                <a:r>
                  <a:rPr lang="en-GB" dirty="0">
                    <a:latin typeface="Candara" panose="020E0502030303020204" pitchFamily="34" charset="0"/>
                  </a:rPr>
                  <a:t>. </a:t>
                </a:r>
              </a:p>
              <a:p>
                <a:r>
                  <a:rPr lang="en-GB" dirty="0">
                    <a:latin typeface="Candara" panose="020E0502030303020204" pitchFamily="34" charset="0"/>
                  </a:rPr>
                  <a:t>Find the stationary points on the curve in the interval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𝜋</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37463"/>
              </a:xfrm>
              <a:prstGeom prst="rect">
                <a:avLst/>
              </a:prstGeom>
              <a:blipFill>
                <a:blip r:embed="rId3"/>
                <a:stretch>
                  <a:fillRect l="-1067" r="-400"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20079"/>
                <a:ext cx="4572000"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(1.70, 1.82)</m:t>
                    </m:r>
                  </m:oMath>
                </a14:m>
                <a:r>
                  <a:rPr lang="en-GB" dirty="0">
                    <a:solidFill>
                      <a:srgbClr val="FF0000"/>
                    </a:solidFill>
                    <a:latin typeface="Candara" panose="020E0502030303020204" pitchFamily="34" charset="0"/>
                  </a:rPr>
                  <a:t> and </a:t>
                </a:r>
                <a14:m>
                  <m:oMath xmlns:m="http://schemas.openxmlformats.org/officeDocument/2006/math">
                    <m:r>
                      <a:rPr lang="en-GB" b="0" i="1" smtClean="0">
                        <a:solidFill>
                          <a:srgbClr val="FF0000"/>
                        </a:solidFill>
                        <a:latin typeface="Cambria Math" panose="02040503050406030204" pitchFamily="18" charset="0"/>
                      </a:rPr>
                      <m:t>(3.02, 0.539)</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20079"/>
                <a:ext cx="4572000" cy="369332"/>
              </a:xfrm>
              <a:prstGeom prst="rect">
                <a:avLst/>
              </a:prstGeom>
              <a:blipFill>
                <a:blip r:embed="rId4"/>
                <a:stretch>
                  <a:fillRect t="-9836" b="-24590"/>
                </a:stretch>
              </a:blipFill>
            </p:spPr>
            <p:txBody>
              <a:bodyPr/>
              <a:lstStyle/>
              <a:p>
                <a:r>
                  <a:rPr lang="en-GB">
                    <a:noFill/>
                  </a:rPr>
                  <a:t> </a:t>
                </a:r>
              </a:p>
            </p:txBody>
          </p:sp>
        </mc:Fallback>
      </mc:AlternateContent>
    </p:spTree>
    <p:extLst>
      <p:ext uri="{BB962C8B-B14F-4D97-AF65-F5344CB8AC3E}">
        <p14:creationId xmlns:p14="http://schemas.microsoft.com/office/powerpoint/2010/main" val="336108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9.5) The quotient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88918885"/>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10) Numerical methods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2165656"/>
              </p:ext>
            </p:extLst>
          </p:nvPr>
        </p:nvGraphicFramePr>
        <p:xfrm>
          <a:off x="-1" y="737040"/>
          <a:ext cx="9143999" cy="146304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10.1) Locating roots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10.2) Iteration</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10.3) The Newton-Raphson method</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10.4) Applications to modelling</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bl>
          </a:graphicData>
        </a:graphic>
      </p:graphicFrame>
    </p:spTree>
    <p:extLst>
      <p:ext uri="{BB962C8B-B14F-4D97-AF65-F5344CB8AC3E}">
        <p14:creationId xmlns:p14="http://schemas.microsoft.com/office/powerpoint/2010/main" val="2952915619"/>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10.1) Locating roots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69297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161728"/>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b="0" i="1" smtClean="0">
                              <a:latin typeface="Cambria Math" panose="02040503050406030204" pitchFamily="18" charset="0"/>
                            </a:rPr>
                            <m:t>3</m:t>
                          </m:r>
                          <m:r>
                            <a:rPr lang="en-GB" sz="2400" i="1">
                              <a:latin typeface="Cambria Math" panose="02040503050406030204" pitchFamily="18" charset="0"/>
                            </a:rPr>
                            <m:t>𝑥</m:t>
                          </m:r>
                        </m:num>
                        <m:den>
                          <m:r>
                            <a:rPr lang="en-GB" sz="2400" b="0" i="1" smtClean="0">
                              <a:latin typeface="Cambria Math" panose="02040503050406030204" pitchFamily="18" charset="0"/>
                            </a:rPr>
                            <m:t>5</m:t>
                          </m:r>
                          <m:r>
                            <a:rPr lang="en-GB" sz="2400" i="1">
                              <a:latin typeface="Cambria Math" panose="02040503050406030204" pitchFamily="18" charset="0"/>
                            </a:rPr>
                            <m:t>𝑥</m:t>
                          </m:r>
                          <m:r>
                            <a:rPr lang="en-GB" sz="2400" b="0" i="1" smtClean="0">
                              <a:latin typeface="Cambria Math" panose="02040503050406030204" pitchFamily="18" charset="0"/>
                            </a:rPr>
                            <m:t>−2</m:t>
                          </m:r>
                        </m:den>
                      </m:f>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161728"/>
              </a:xfrm>
              <a:prstGeom prst="rect">
                <a:avLst/>
              </a:prstGeom>
              <a:blipFill>
                <a:blip r:embed="rId2"/>
                <a:stretch>
                  <a:fillRect l="-2000" t="-41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00366"/>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𝑥</m:t>
                          </m:r>
                        </m:num>
                        <m:den>
                          <m:r>
                            <a:rPr lang="en-GB" sz="2400" i="1">
                              <a:latin typeface="Cambria Math" panose="02040503050406030204" pitchFamily="18" charset="0"/>
                            </a:rPr>
                            <m:t>2</m:t>
                          </m:r>
                          <m:r>
                            <a:rPr lang="en-GB" sz="2400" i="1">
                              <a:latin typeface="Cambria Math" panose="02040503050406030204" pitchFamily="18" charset="0"/>
                            </a:rPr>
                            <m:t>𝑥</m:t>
                          </m:r>
                          <m:r>
                            <a:rPr lang="en-GB" sz="2400" i="1">
                              <a:latin typeface="Cambria Math" panose="02040503050406030204" pitchFamily="18" charset="0"/>
                            </a:rPr>
                            <m:t>+5</m:t>
                          </m:r>
                        </m:den>
                      </m:f>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00366"/>
              </a:xfrm>
              <a:prstGeom prst="rect">
                <a:avLst/>
              </a:prstGeom>
              <a:blipFill>
                <a:blip r:embed="rId3"/>
                <a:stretch>
                  <a:fillRect l="-2000" t="-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46952"/>
                <a:ext cx="4572000" cy="8459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i="1" smtClean="0">
                              <a:solidFill>
                                <a:srgbClr val="FF0000"/>
                              </a:solidFill>
                              <a:latin typeface="Cambria Math" panose="02040503050406030204" pitchFamily="18" charset="0"/>
                            </a:rPr>
                            <m:t>𝑑</m:t>
                          </m:r>
                          <m:r>
                            <a:rPr lang="en-GB" sz="2400" b="0" i="1" smtClean="0">
                              <a:solidFill>
                                <a:srgbClr val="FF0000"/>
                              </a:solidFill>
                              <a:latin typeface="Cambria Math" panose="02040503050406030204" pitchFamily="18" charset="0"/>
                            </a:rPr>
                            <m:t>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5</m:t>
                          </m:r>
                        </m:num>
                        <m:den>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2</m:t>
                                  </m:r>
                                  <m:r>
                                    <a:rPr lang="en-GB" sz="2400" b="0" i="1" smtClean="0">
                                      <a:solidFill>
                                        <a:srgbClr val="FF0000"/>
                                      </a:solidFill>
                                      <a:latin typeface="Cambria Math" panose="02040503050406030204" pitchFamily="18" charset="0"/>
                                    </a:rPr>
                                    <m:t>𝑥</m:t>
                                  </m:r>
                                  <m:r>
                                    <a:rPr lang="en-GB" sz="2400" b="0" i="1" smtClean="0">
                                      <a:solidFill>
                                        <a:srgbClr val="FF0000"/>
                                      </a:solidFill>
                                      <a:latin typeface="Cambria Math" panose="02040503050406030204" pitchFamily="18" charset="0"/>
                                    </a:rPr>
                                    <m:t>+5</m:t>
                                  </m:r>
                                </m:e>
                              </m:d>
                            </m:e>
                            <m:sup>
                              <m:r>
                                <a:rPr lang="en-GB" sz="2400" b="0" i="1" smtClean="0">
                                  <a:solidFill>
                                    <a:srgbClr val="FF0000"/>
                                  </a:solidFill>
                                  <a:latin typeface="Cambria Math" panose="02040503050406030204" pitchFamily="18" charset="0"/>
                                </a:rPr>
                                <m:t>2</m:t>
                              </m:r>
                            </m:sup>
                          </m:sSup>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46952"/>
                <a:ext cx="4572000" cy="845937"/>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1896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1.1) Proof by contradiction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36516827"/>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10.2) Iteration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998256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159985"/>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b="0" i="1" smtClean="0">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2</m:t>
                              </m:r>
                            </m:sup>
                          </m:sSup>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5</m:t>
                              </m:r>
                              <m:r>
                                <a:rPr lang="en-GB" sz="2400" b="0" i="1" smtClean="0">
                                  <a:latin typeface="Cambria Math" panose="02040503050406030204" pitchFamily="18" charset="0"/>
                                </a:rPr>
                                <m:t>𝑥</m:t>
                              </m:r>
                            </m:e>
                          </m:func>
                        </m:den>
                      </m:f>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𝑦</m:t>
                      </m:r>
                      <m:r>
                        <a:rPr lang="en-GB" sz="2400" i="1" smtClean="0">
                          <a:latin typeface="Cambria Math" panose="02040503050406030204" pitchFamily="18" charset="0"/>
                        </a:rPr>
                        <m:t>=</m:t>
                      </m:r>
                      <m:f>
                        <m:fPr>
                          <m:ctrlPr>
                            <a:rPr lang="en-GB" sz="2400" i="1">
                              <a:latin typeface="Cambria Math" panose="02040503050406030204" pitchFamily="18" charset="0"/>
                            </a:rPr>
                          </m:ctrlPr>
                        </m:fPr>
                        <m:num>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4</m:t>
                              </m:r>
                              <m:r>
                                <a:rPr lang="en-GB" sz="2400" b="0" i="1" smtClean="0">
                                  <a:latin typeface="Cambria Math" panose="02040503050406030204" pitchFamily="18" charset="0"/>
                                </a:rPr>
                                <m:t>𝑥</m:t>
                              </m:r>
                            </m:e>
                          </m:func>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den>
                      </m:f>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159985"/>
              </a:xfrm>
              <a:prstGeom prst="rect">
                <a:avLst/>
              </a:prstGeom>
              <a:blipFill>
                <a:blip r:embed="rId2"/>
                <a:stretch>
                  <a:fillRect l="-2000" t="-11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02830"/>
              </a:xfrm>
              <a:prstGeom prst="rect">
                <a:avLst/>
              </a:prstGeom>
              <a:noFill/>
            </p:spPr>
            <p:txBody>
              <a:bodyPr wrap="square" rtlCol="0">
                <a:spAutoFit/>
              </a:bodyPr>
              <a:lstStyle/>
              <a:p>
                <a:r>
                  <a:rPr lang="en-GB" sz="2400" dirty="0">
                    <a:latin typeface="Candara" panose="020E0502030303020204" pitchFamily="34" charset="0"/>
                  </a:rPr>
                  <a:t>Differentiate with respect to </a:t>
                </a:r>
                <a14:m>
                  <m:oMath xmlns:m="http://schemas.openxmlformats.org/officeDocument/2006/math">
                    <m:r>
                      <a:rPr lang="en-GB" sz="2400" i="1">
                        <a:latin typeface="Cambria Math" panose="02040503050406030204" pitchFamily="18" charset="0"/>
                      </a:rPr>
                      <m:t>𝑥</m:t>
                    </m:r>
                  </m:oMath>
                </a14:m>
                <a:r>
                  <a:rPr lang="en-GB" sz="24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b="0" i="1" smtClean="0">
                                  <a:latin typeface="Cambria Math" panose="02040503050406030204" pitchFamily="18" charset="0"/>
                                </a:rPr>
                                <m:t>3</m:t>
                              </m:r>
                            </m:sup>
                          </m:sSup>
                        </m:num>
                        <m:den>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b="0" i="1" smtClean="0">
                                  <a:latin typeface="Cambria Math" panose="02040503050406030204" pitchFamily="18" charset="0"/>
                                </a:rPr>
                                <m:t>3</m:t>
                              </m:r>
                              <m:r>
                                <a:rPr lang="en-GB" sz="2400" i="1">
                                  <a:latin typeface="Cambria Math" panose="02040503050406030204" pitchFamily="18" charset="0"/>
                                </a:rPr>
                                <m:t>𝑥</m:t>
                              </m:r>
                            </m:e>
                          </m:func>
                        </m:den>
                      </m:f>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02830"/>
              </a:xfrm>
              <a:prstGeom prst="rect">
                <a:avLst/>
              </a:prstGeom>
              <a:blipFill>
                <a:blip r:embed="rId3"/>
                <a:stretch>
                  <a:fillRect l="-2000" t="-40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46952"/>
                <a:ext cx="4572000" cy="8989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i="1" smtClean="0">
                              <a:solidFill>
                                <a:srgbClr val="FF0000"/>
                              </a:solidFill>
                              <a:latin typeface="Cambria Math" panose="02040503050406030204" pitchFamily="18" charset="0"/>
                            </a:rPr>
                            <m:t>𝑑</m:t>
                          </m:r>
                          <m:r>
                            <a:rPr lang="en-GB" sz="2400" b="0" i="1" smtClean="0">
                              <a:solidFill>
                                <a:srgbClr val="FF0000"/>
                              </a:solidFill>
                              <a:latin typeface="Cambria Math" panose="02040503050406030204" pitchFamily="18" charset="0"/>
                            </a:rPr>
                            <m:t>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3</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ln</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e>
                              </m:func>
                              <m:r>
                                <a:rPr lang="en-GB" sz="2400" b="0" i="1" smtClean="0">
                                  <a:solidFill>
                                    <a:srgbClr val="FF0000"/>
                                  </a:solidFill>
                                  <a:latin typeface="Cambria Math" panose="02040503050406030204" pitchFamily="18" charset="0"/>
                                </a:rPr>
                                <m:t>−1</m:t>
                              </m:r>
                            </m:e>
                          </m:d>
                        </m:num>
                        <m:den>
                          <m:sSup>
                            <m:sSupPr>
                              <m:ctrlPr>
                                <a:rPr lang="en-GB" sz="2400" b="0" i="1" smtClean="0">
                                  <a:solidFill>
                                    <a:srgbClr val="FF0000"/>
                                  </a:solidFill>
                                  <a:latin typeface="Cambria Math" panose="02040503050406030204" pitchFamily="18" charset="0"/>
                                </a:rPr>
                              </m:ctrlPr>
                            </m:sSupPr>
                            <m:e>
                              <m:d>
                                <m:dPr>
                                  <m:ctrlPr>
                                    <a:rPr lang="en-GB" sz="2400" b="0" i="1" smtClean="0">
                                      <a:solidFill>
                                        <a:srgbClr val="FF0000"/>
                                      </a:solidFill>
                                      <a:latin typeface="Cambria Math" panose="02040503050406030204" pitchFamily="18" charset="0"/>
                                    </a:rPr>
                                  </m:ctrlPr>
                                </m:dPr>
                                <m:e>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ln</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𝑥</m:t>
                                      </m:r>
                                    </m:e>
                                  </m:func>
                                </m:e>
                              </m:d>
                            </m:e>
                            <m:sup>
                              <m:r>
                                <a:rPr lang="en-GB" sz="2400" b="0" i="1" smtClean="0">
                                  <a:solidFill>
                                    <a:srgbClr val="FF0000"/>
                                  </a:solidFill>
                                  <a:latin typeface="Cambria Math" panose="02040503050406030204" pitchFamily="18" charset="0"/>
                                </a:rPr>
                                <m:t>2</m:t>
                              </m:r>
                            </m:sup>
                          </m:sSup>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46952"/>
                <a:ext cx="4572000" cy="89896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202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10.3) The Newton-Raphson method</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204556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056880"/>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
                        <m:fPr>
                          <m:ctrlPr>
                            <a:rPr lang="en-GB" sz="2000" b="0" i="1" smtClean="0">
                              <a:latin typeface="Cambria Math" panose="02040503050406030204" pitchFamily="18" charset="0"/>
                            </a:rPr>
                          </m:ctrlPr>
                        </m:fPr>
                        <m:num>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m:t>
                              </m:r>
                              <m:r>
                                <a:rPr lang="en-GB" sz="2000" b="0" i="1" smtClean="0">
                                  <a:latin typeface="Cambria Math" panose="02040503050406030204" pitchFamily="18" charset="0"/>
                                </a:rPr>
                                <m:t>𝑜𝑠</m:t>
                              </m:r>
                            </m:fName>
                            <m:e>
                              <m:r>
                                <a:rPr lang="en-GB" sz="2000" b="0" i="1" smtClean="0">
                                  <a:latin typeface="Cambria Math" panose="02040503050406030204" pitchFamily="18" charset="0"/>
                                </a:rPr>
                                <m:t>3</m:t>
                              </m:r>
                              <m:r>
                                <a:rPr lang="en-GB" sz="2000" b="0" i="1" smtClean="0">
                                  <a:latin typeface="Cambria Math" panose="02040503050406030204" pitchFamily="18" charset="0"/>
                                </a:rPr>
                                <m:t>𝑥</m:t>
                              </m:r>
                            </m:e>
                          </m:func>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den>
                      </m:f>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num>
                        <m:den>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3</m:t>
                              </m:r>
                              <m:r>
                                <a:rPr lang="en-GB" sz="2000" b="0" i="1" smtClean="0">
                                  <a:latin typeface="Cambria Math" panose="02040503050406030204" pitchFamily="18" charset="0"/>
                                </a:rPr>
                                <m:t>𝑥</m:t>
                              </m:r>
                            </m:e>
                          </m:func>
                        </m:den>
                      </m:f>
                    </m:oMath>
                  </m:oMathPara>
                </a14:m>
                <a:endParaRPr lang="en-GB" sz="2000" dirty="0">
                  <a:latin typeface="Candara" panose="020E0502030303020204" pitchFamily="34" charset="0"/>
                </a:endParaRPr>
              </a:p>
              <a:p>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056880"/>
              </a:xfrm>
              <a:prstGeom prst="rect">
                <a:avLst/>
              </a:prstGeom>
              <a:blipFill>
                <a:blip r:embed="rId2"/>
                <a:stretch>
                  <a:fillRect l="-1333" t="-7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77255"/>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
                        <m:fPr>
                          <m:ctrlPr>
                            <a:rPr lang="en-GB" sz="2000" i="1">
                              <a:latin typeface="Cambria Math" panose="02040503050406030204" pitchFamily="18" charset="0"/>
                            </a:rPr>
                          </m:ctrlPr>
                        </m:fPr>
                        <m:num>
                          <m:func>
                            <m:funcPr>
                              <m:ctrlPr>
                                <a:rPr lang="en-GB" sz="2000" i="1">
                                  <a:latin typeface="Cambria Math" panose="02040503050406030204" pitchFamily="18" charset="0"/>
                                </a:rPr>
                              </m:ctrlPr>
                            </m:funcPr>
                            <m:fName>
                              <m:r>
                                <m:rPr>
                                  <m:sty m:val="p"/>
                                </m:rPr>
                                <a:rPr lang="en-GB" sz="2000">
                                  <a:latin typeface="Cambria Math" panose="02040503050406030204" pitchFamily="18" charset="0"/>
                                </a:rPr>
                                <m:t>sin</m:t>
                              </m:r>
                            </m:fName>
                            <m:e>
                              <m:r>
                                <a:rPr lang="en-GB" sz="2000" i="1">
                                  <a:latin typeface="Cambria Math" panose="02040503050406030204" pitchFamily="18" charset="0"/>
                                </a:rPr>
                                <m:t>4</m:t>
                              </m:r>
                              <m:r>
                                <a:rPr lang="en-GB" sz="2000" i="1">
                                  <a:latin typeface="Cambria Math" panose="02040503050406030204" pitchFamily="18" charset="0"/>
                                </a:rPr>
                                <m:t>𝑥</m:t>
                              </m:r>
                            </m:e>
                          </m:func>
                        </m:num>
                        <m:den>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den>
                      </m:f>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77255"/>
              </a:xfrm>
              <a:prstGeom prst="rect">
                <a:avLst/>
              </a:prstGeom>
              <a:blipFill>
                <a:blip r:embed="rId3"/>
                <a:stretch>
                  <a:fillRect l="-1333" t="-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28840"/>
                <a:ext cx="4572000" cy="7936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b="0" i="1">
                              <a:solidFill>
                                <a:srgbClr val="FF0000"/>
                              </a:solidFill>
                              <a:latin typeface="Cambria Math" panose="02040503050406030204" pitchFamily="18" charset="0"/>
                            </a:rPr>
                            <m:t>4</m:t>
                          </m:r>
                          <m:r>
                            <a:rPr lang="en-GB" sz="2400" b="0" i="1">
                              <a:solidFill>
                                <a:srgbClr val="FF0000"/>
                              </a:solidFill>
                              <a:latin typeface="Cambria Math" panose="02040503050406030204" pitchFamily="18" charset="0"/>
                            </a:rPr>
                            <m:t>𝑥</m:t>
                          </m:r>
                          <m:func>
                            <m:funcPr>
                              <m:ctrlPr>
                                <a:rPr lang="en-GB" sz="2400" i="1">
                                  <a:solidFill>
                                    <a:srgbClr val="FF0000"/>
                                  </a:solidFill>
                                  <a:latin typeface="Cambria Math" panose="02040503050406030204" pitchFamily="18" charset="0"/>
                                </a:rPr>
                              </m:ctrlPr>
                            </m:funcPr>
                            <m:fName>
                              <m:r>
                                <m:rPr>
                                  <m:sty m:val="p"/>
                                </m:rPr>
                                <a:rPr lang="en-GB" sz="2400" b="0" i="1">
                                  <a:solidFill>
                                    <a:srgbClr val="FF0000"/>
                                  </a:solidFill>
                                  <a:latin typeface="Cambria Math" panose="02040503050406030204" pitchFamily="18" charset="0"/>
                                </a:rPr>
                                <m:t>cos</m:t>
                              </m:r>
                            </m:fName>
                            <m:e>
                              <m:r>
                                <a:rPr lang="en-GB" sz="2400" b="0" i="1">
                                  <a:solidFill>
                                    <a:srgbClr val="FF0000"/>
                                  </a:solidFill>
                                  <a:latin typeface="Cambria Math" panose="02040503050406030204" pitchFamily="18" charset="0"/>
                                </a:rPr>
                                <m:t>4</m:t>
                              </m:r>
                              <m:r>
                                <a:rPr lang="en-GB" sz="2400" b="0" i="1">
                                  <a:solidFill>
                                    <a:srgbClr val="FF0000"/>
                                  </a:solidFill>
                                  <a:latin typeface="Cambria Math" panose="02040503050406030204" pitchFamily="18" charset="0"/>
                                </a:rPr>
                                <m:t>𝑥</m:t>
                              </m:r>
                            </m:e>
                          </m:func>
                          <m:r>
                            <a:rPr lang="en-GB" sz="2400" b="0" i="1">
                              <a:solidFill>
                                <a:srgbClr val="FF0000"/>
                              </a:solidFill>
                              <a:latin typeface="Cambria Math" panose="02040503050406030204" pitchFamily="18" charset="0"/>
                            </a:rPr>
                            <m:t>−3</m:t>
                          </m:r>
                          <m:func>
                            <m:funcPr>
                              <m:ctrlPr>
                                <a:rPr lang="en-GB" sz="2400" i="1">
                                  <a:solidFill>
                                    <a:srgbClr val="FF0000"/>
                                  </a:solidFill>
                                  <a:latin typeface="Cambria Math" panose="02040503050406030204" pitchFamily="18" charset="0"/>
                                </a:rPr>
                              </m:ctrlPr>
                            </m:funcPr>
                            <m:fName>
                              <m:r>
                                <m:rPr>
                                  <m:sty m:val="p"/>
                                </m:rPr>
                                <a:rPr lang="en-GB" sz="2400" b="0" i="1">
                                  <a:solidFill>
                                    <a:srgbClr val="FF0000"/>
                                  </a:solidFill>
                                  <a:latin typeface="Cambria Math" panose="02040503050406030204" pitchFamily="18" charset="0"/>
                                </a:rPr>
                                <m:t>sin</m:t>
                              </m:r>
                            </m:fName>
                            <m:e>
                              <m:r>
                                <a:rPr lang="en-GB" sz="2400" b="0" i="1">
                                  <a:solidFill>
                                    <a:srgbClr val="FF0000"/>
                                  </a:solidFill>
                                  <a:latin typeface="Cambria Math" panose="02040503050406030204" pitchFamily="18" charset="0"/>
                                </a:rPr>
                                <m:t>4</m:t>
                              </m:r>
                              <m:r>
                                <a:rPr lang="en-GB" sz="2400" b="0" i="1">
                                  <a:solidFill>
                                    <a:srgbClr val="FF0000"/>
                                  </a:solidFill>
                                  <a:latin typeface="Cambria Math" panose="02040503050406030204" pitchFamily="18" charset="0"/>
                                </a:rPr>
                                <m:t>𝑥</m:t>
                              </m:r>
                            </m:e>
                          </m:func>
                        </m:num>
                        <m:den>
                          <m:sSup>
                            <m:sSupPr>
                              <m:ctrlPr>
                                <a:rPr lang="en-GB" sz="2400" i="1">
                                  <a:solidFill>
                                    <a:srgbClr val="FF0000"/>
                                  </a:solidFill>
                                  <a:latin typeface="Cambria Math" panose="02040503050406030204" pitchFamily="18" charset="0"/>
                                </a:rPr>
                              </m:ctrlPr>
                            </m:sSupPr>
                            <m:e>
                              <m:r>
                                <a:rPr lang="en-GB" sz="2400" b="0" i="1">
                                  <a:solidFill>
                                    <a:srgbClr val="FF0000"/>
                                  </a:solidFill>
                                  <a:latin typeface="Cambria Math" panose="02040503050406030204" pitchFamily="18" charset="0"/>
                                </a:rPr>
                                <m:t>𝑥</m:t>
                              </m:r>
                            </m:e>
                            <m:sup>
                              <m:r>
                                <a:rPr lang="en-GB" sz="2400" b="0" i="1">
                                  <a:solidFill>
                                    <a:srgbClr val="FF0000"/>
                                  </a:solidFill>
                                  <a:latin typeface="Cambria Math" panose="02040503050406030204" pitchFamily="18" charset="0"/>
                                </a:rPr>
                                <m:t>4</m:t>
                              </m:r>
                            </m:sup>
                          </m:sSup>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28840"/>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157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10.4) Applications to modelling</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026167480"/>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11) Integration</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295355769"/>
                  </p:ext>
                </p:extLst>
              </p:nvPr>
            </p:nvGraphicFramePr>
            <p:xfrm>
              <a:off x="-1" y="737040"/>
              <a:ext cx="9143999" cy="47548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11.1) Integrating standard functions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11.2) Integrating </a:t>
                          </a:r>
                          <a14:m>
                            <m:oMath xmlns:m="http://schemas.openxmlformats.org/officeDocument/2006/math">
                              <m:r>
                                <a:rPr lang="en-GB" b="0" i="1" smtClean="0">
                                  <a:latin typeface="Cambria Math" panose="02040503050406030204" pitchFamily="18" charset="0"/>
                                  <a:hlinkClick r:id="rId4" action="ppaction://hlinksldjump"/>
                                </a:rPr>
                                <m:t>𝑓</m:t>
                              </m:r>
                              <m:r>
                                <a:rPr lang="en-GB" b="0" i="1" smtClean="0">
                                  <a:latin typeface="Cambria Math" panose="02040503050406030204" pitchFamily="18" charset="0"/>
                                  <a:hlinkClick r:id="rId4" action="ppaction://hlinksldjump"/>
                                </a:rPr>
                                <m:t>(</m:t>
                              </m:r>
                              <m:r>
                                <a:rPr lang="en-GB" b="0" i="1" smtClean="0">
                                  <a:latin typeface="Cambria Math" panose="02040503050406030204" pitchFamily="18" charset="0"/>
                                  <a:hlinkClick r:id="rId4" action="ppaction://hlinksldjump"/>
                                </a:rPr>
                                <m:t>𝑎𝑥</m:t>
                              </m:r>
                              <m:r>
                                <a:rPr lang="en-GB" b="0" i="1" smtClean="0">
                                  <a:latin typeface="Cambria Math" panose="02040503050406030204" pitchFamily="18" charset="0"/>
                                  <a:hlinkClick r:id="rId4" action="ppaction://hlinksldjump"/>
                                </a:rPr>
                                <m:t>+</m:t>
                              </m:r>
                              <m:r>
                                <a:rPr lang="en-GB" b="0" i="1" smtClean="0">
                                  <a:latin typeface="Cambria Math" panose="02040503050406030204" pitchFamily="18" charset="0"/>
                                  <a:hlinkClick r:id="rId4" action="ppaction://hlinksldjump"/>
                                </a:rPr>
                                <m:t>𝑏</m:t>
                              </m:r>
                              <m:r>
                                <a:rPr lang="en-GB" b="0" i="1" smtClean="0">
                                  <a:latin typeface="Cambria Math" panose="02040503050406030204" pitchFamily="18" charset="0"/>
                                  <a:hlinkClick r:id="rId4" action="ppaction://hlinksldjump"/>
                                </a:rPr>
                                <m:t>)</m:t>
                              </m:r>
                            </m:oMath>
                          </a14:m>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11.3) Using trigonometric identities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11.4) Reverse chain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299455">
                    <a:tc>
                      <a:txBody>
                        <a:bodyPr/>
                        <a:lstStyle/>
                        <a:p>
                          <a:r>
                            <a:rPr lang="en-GB" dirty="0">
                              <a:latin typeface="Candara" panose="020E0502030303020204" pitchFamily="34" charset="0"/>
                              <a:hlinkClick r:id="rId7" action="ppaction://hlinksldjump"/>
                            </a:rPr>
                            <a:t>11.5) Integration by substitution</a:t>
                          </a:r>
                          <a:endParaRPr lang="en-GB" dirty="0">
                            <a:latin typeface="Candara" panose="020E0502030303020204" pitchFamily="34" charset="0"/>
                          </a:endParaRPr>
                        </a:p>
                      </a:txBody>
                      <a:tcPr/>
                    </a:tc>
                    <a:extLst>
                      <a:ext uri="{0D108BD9-81ED-4DB2-BD59-A6C34878D82A}">
                        <a16:rowId xmlns:a16="http://schemas.microsoft.com/office/drawing/2014/main" val="1555486408"/>
                      </a:ext>
                    </a:extLst>
                  </a:tr>
                  <a:tr h="299455">
                    <a:tc>
                      <a:txBody>
                        <a:bodyPr/>
                        <a:lstStyle/>
                        <a:p>
                          <a:r>
                            <a:rPr lang="en-GB" dirty="0">
                              <a:latin typeface="Candara" panose="020E0502030303020204" pitchFamily="34" charset="0"/>
                              <a:hlinkClick r:id="rId8" action="ppaction://hlinksldjump"/>
                            </a:rPr>
                            <a:t>11.6) Integration by parts</a:t>
                          </a:r>
                          <a:endParaRPr lang="en-GB" dirty="0">
                            <a:latin typeface="Candara" panose="020E0502030303020204" pitchFamily="34" charset="0"/>
                          </a:endParaRPr>
                        </a:p>
                      </a:txBody>
                      <a:tcPr/>
                    </a:tc>
                    <a:extLst>
                      <a:ext uri="{0D108BD9-81ED-4DB2-BD59-A6C34878D82A}">
                        <a16:rowId xmlns:a16="http://schemas.microsoft.com/office/drawing/2014/main" val="2104369041"/>
                      </a:ext>
                    </a:extLst>
                  </a:tr>
                  <a:tr h="299455">
                    <a:tc>
                      <a:txBody>
                        <a:bodyPr/>
                        <a:lstStyle/>
                        <a:p>
                          <a:r>
                            <a:rPr lang="en-GB" dirty="0">
                              <a:latin typeface="Candara" panose="020E0502030303020204" pitchFamily="34" charset="0"/>
                              <a:hlinkClick r:id="rId9" action="ppaction://hlinksldjump"/>
                            </a:rPr>
                            <a:t>11.7) Partial fractions</a:t>
                          </a:r>
                          <a:endParaRPr lang="en-GB" dirty="0">
                            <a:latin typeface="Candara" panose="020E0502030303020204" pitchFamily="34" charset="0"/>
                          </a:endParaRPr>
                        </a:p>
                      </a:txBody>
                      <a:tcPr/>
                    </a:tc>
                    <a:extLst>
                      <a:ext uri="{0D108BD9-81ED-4DB2-BD59-A6C34878D82A}">
                        <a16:rowId xmlns:a16="http://schemas.microsoft.com/office/drawing/2014/main" val="4282882053"/>
                      </a:ext>
                    </a:extLst>
                  </a:tr>
                  <a:tr h="299455">
                    <a:tc>
                      <a:txBody>
                        <a:bodyPr/>
                        <a:lstStyle/>
                        <a:p>
                          <a:r>
                            <a:rPr lang="en-GB" dirty="0">
                              <a:latin typeface="Candara" panose="020E0502030303020204" pitchFamily="34" charset="0"/>
                              <a:hlinkClick r:id="rId10" action="ppaction://hlinksldjump"/>
                            </a:rPr>
                            <a:t>11.8) Finding areas</a:t>
                          </a:r>
                          <a:endParaRPr lang="en-GB" dirty="0">
                            <a:latin typeface="Candara" panose="020E0502030303020204" pitchFamily="34" charset="0"/>
                          </a:endParaRPr>
                        </a:p>
                      </a:txBody>
                      <a:tcPr/>
                    </a:tc>
                    <a:extLst>
                      <a:ext uri="{0D108BD9-81ED-4DB2-BD59-A6C34878D82A}">
                        <a16:rowId xmlns:a16="http://schemas.microsoft.com/office/drawing/2014/main" val="1504645417"/>
                      </a:ext>
                    </a:extLst>
                  </a:tr>
                  <a:tr h="299455">
                    <a:tc>
                      <a:txBody>
                        <a:bodyPr/>
                        <a:lstStyle/>
                        <a:p>
                          <a:r>
                            <a:rPr lang="en-GB" dirty="0">
                              <a:latin typeface="Candara" panose="020E0502030303020204" pitchFamily="34" charset="0"/>
                              <a:hlinkClick r:id="rId11" action="ppaction://hlinksldjump"/>
                            </a:rPr>
                            <a:t>11.8+) Finding areas: Areas under parametric curves</a:t>
                          </a:r>
                          <a:endParaRPr lang="en-GB" dirty="0">
                            <a:latin typeface="Candara" panose="020E0502030303020204" pitchFamily="34" charset="0"/>
                          </a:endParaRPr>
                        </a:p>
                      </a:txBody>
                      <a:tcPr/>
                    </a:tc>
                    <a:extLst>
                      <a:ext uri="{0D108BD9-81ED-4DB2-BD59-A6C34878D82A}">
                        <a16:rowId xmlns:a16="http://schemas.microsoft.com/office/drawing/2014/main" val="1685853002"/>
                      </a:ext>
                    </a:extLst>
                  </a:tr>
                  <a:tr h="299455">
                    <a:tc>
                      <a:txBody>
                        <a:bodyPr/>
                        <a:lstStyle/>
                        <a:p>
                          <a:r>
                            <a:rPr lang="en-GB" dirty="0">
                              <a:latin typeface="Candara" panose="020E0502030303020204" pitchFamily="34" charset="0"/>
                              <a:hlinkClick r:id="rId12" action="ppaction://hlinksldjump"/>
                            </a:rPr>
                            <a:t>11.9) The trapezium rule</a:t>
                          </a:r>
                          <a:endParaRPr lang="en-GB" dirty="0">
                            <a:latin typeface="Candara" panose="020E0502030303020204" pitchFamily="34" charset="0"/>
                          </a:endParaRPr>
                        </a:p>
                      </a:txBody>
                      <a:tcPr/>
                    </a:tc>
                    <a:extLst>
                      <a:ext uri="{0D108BD9-81ED-4DB2-BD59-A6C34878D82A}">
                        <a16:rowId xmlns:a16="http://schemas.microsoft.com/office/drawing/2014/main" val="4108781440"/>
                      </a:ext>
                    </a:extLst>
                  </a:tr>
                  <a:tr h="299455">
                    <a:tc>
                      <a:txBody>
                        <a:bodyPr/>
                        <a:lstStyle/>
                        <a:p>
                          <a:r>
                            <a:rPr lang="en-GB" dirty="0">
                              <a:latin typeface="Candara" panose="020E0502030303020204" pitchFamily="34" charset="0"/>
                              <a:hlinkClick r:id="rId13" action="ppaction://hlinksldjump"/>
                            </a:rPr>
                            <a:t>11.10) Solving differential equations</a:t>
                          </a:r>
                          <a:endParaRPr lang="en-GB" dirty="0">
                            <a:latin typeface="Candara" panose="020E0502030303020204" pitchFamily="34" charset="0"/>
                          </a:endParaRPr>
                        </a:p>
                      </a:txBody>
                      <a:tcPr/>
                    </a:tc>
                    <a:extLst>
                      <a:ext uri="{0D108BD9-81ED-4DB2-BD59-A6C34878D82A}">
                        <a16:rowId xmlns:a16="http://schemas.microsoft.com/office/drawing/2014/main" val="2048450314"/>
                      </a:ext>
                    </a:extLst>
                  </a:tr>
                  <a:tr h="299455">
                    <a:tc>
                      <a:txBody>
                        <a:bodyPr/>
                        <a:lstStyle/>
                        <a:p>
                          <a:r>
                            <a:rPr lang="en-GB" dirty="0">
                              <a:latin typeface="Candara" panose="020E0502030303020204" pitchFamily="34" charset="0"/>
                              <a:hlinkClick r:id="rId14" action="ppaction://hlinksldjump"/>
                            </a:rPr>
                            <a:t>11.11) Modelling with differential equations</a:t>
                          </a:r>
                          <a:endParaRPr lang="en-GB" dirty="0">
                            <a:latin typeface="Candara" panose="020E0502030303020204" pitchFamily="34" charset="0"/>
                          </a:endParaRPr>
                        </a:p>
                      </a:txBody>
                      <a:tcPr/>
                    </a:tc>
                    <a:extLst>
                      <a:ext uri="{0D108BD9-81ED-4DB2-BD59-A6C34878D82A}">
                        <a16:rowId xmlns:a16="http://schemas.microsoft.com/office/drawing/2014/main" val="3212023730"/>
                      </a:ext>
                    </a:extLst>
                  </a:tr>
                  <a:tr h="299455">
                    <a:tc>
                      <a:txBody>
                        <a:bodyPr/>
                        <a:lstStyle/>
                        <a:p>
                          <a:r>
                            <a:rPr lang="en-GB" dirty="0">
                              <a:latin typeface="Candara" panose="020E0502030303020204" pitchFamily="34" charset="0"/>
                              <a:hlinkClick r:id="rId15" action="ppaction://hlinksldjump"/>
                            </a:rPr>
                            <a:t>11.12) Integration as the limit of a sum</a:t>
                          </a:r>
                          <a:endParaRPr lang="en-GB" dirty="0">
                            <a:latin typeface="Candara" panose="020E0502030303020204" pitchFamily="34" charset="0"/>
                          </a:endParaRPr>
                        </a:p>
                      </a:txBody>
                      <a:tcPr/>
                    </a:tc>
                    <a:extLst>
                      <a:ext uri="{0D108BD9-81ED-4DB2-BD59-A6C34878D82A}">
                        <a16:rowId xmlns:a16="http://schemas.microsoft.com/office/drawing/2014/main" val="2076634733"/>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1632559388"/>
                  </p:ext>
                </p:extLst>
              </p:nvPr>
            </p:nvGraphicFramePr>
            <p:xfrm>
              <a:off x="-1" y="737040"/>
              <a:ext cx="9143999" cy="475488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16" action="ppaction://hlinksldjump"/>
                            </a:rPr>
                            <a:t>11.1) Integrating standard functions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endParaRPr lang="en-US"/>
                        </a:p>
                      </a:txBody>
                      <a:tcPr>
                        <a:blipFill>
                          <a:blip r:embed="rId17"/>
                          <a:stretch>
                            <a:fillRect l="-67" t="-108333" r="-200" b="-1128333"/>
                          </a:stretch>
                        </a:blipFill>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8" action="ppaction://hlinksldjump"/>
                            </a:rPr>
                            <a:t>11.3) Using trigonometric identities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9" action="ppaction://hlinksldjump"/>
                            </a:rPr>
                            <a:t>11.4) Reverse chain rule</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r h="365760">
                    <a:tc>
                      <a:txBody>
                        <a:bodyPr/>
                        <a:lstStyle/>
                        <a:p>
                          <a:r>
                            <a:rPr lang="en-GB" dirty="0">
                              <a:latin typeface="Candara" panose="020E0502030303020204" pitchFamily="34" charset="0"/>
                              <a:hlinkClick r:id="rId20" action="ppaction://hlinksldjump"/>
                            </a:rPr>
                            <a:t>11.5) Integration by substitution</a:t>
                          </a:r>
                          <a:endParaRPr lang="en-GB" dirty="0">
                            <a:latin typeface="Candara" panose="020E0502030303020204" pitchFamily="34" charset="0"/>
                          </a:endParaRPr>
                        </a:p>
                      </a:txBody>
                      <a:tcPr/>
                    </a:tc>
                    <a:extLst>
                      <a:ext uri="{0D108BD9-81ED-4DB2-BD59-A6C34878D82A}">
                        <a16:rowId xmlns:a16="http://schemas.microsoft.com/office/drawing/2014/main" val="1555486408"/>
                      </a:ext>
                    </a:extLst>
                  </a:tr>
                  <a:tr h="365760">
                    <a:tc>
                      <a:txBody>
                        <a:bodyPr/>
                        <a:lstStyle/>
                        <a:p>
                          <a:r>
                            <a:rPr lang="en-GB" dirty="0">
                              <a:latin typeface="Candara" panose="020E0502030303020204" pitchFamily="34" charset="0"/>
                              <a:hlinkClick r:id="rId21" action="ppaction://hlinksldjump"/>
                            </a:rPr>
                            <a:t>11.6) Integration by parts</a:t>
                          </a:r>
                          <a:endParaRPr lang="en-GB" dirty="0">
                            <a:latin typeface="Candara" panose="020E0502030303020204" pitchFamily="34" charset="0"/>
                          </a:endParaRPr>
                        </a:p>
                      </a:txBody>
                      <a:tcPr/>
                    </a:tc>
                    <a:extLst>
                      <a:ext uri="{0D108BD9-81ED-4DB2-BD59-A6C34878D82A}">
                        <a16:rowId xmlns:a16="http://schemas.microsoft.com/office/drawing/2014/main" val="2104369041"/>
                      </a:ext>
                    </a:extLst>
                  </a:tr>
                  <a:tr h="365760">
                    <a:tc>
                      <a:txBody>
                        <a:bodyPr/>
                        <a:lstStyle/>
                        <a:p>
                          <a:r>
                            <a:rPr lang="en-GB" dirty="0">
                              <a:latin typeface="Candara" panose="020E0502030303020204" pitchFamily="34" charset="0"/>
                              <a:hlinkClick r:id="rId22" action="ppaction://hlinksldjump"/>
                            </a:rPr>
                            <a:t>11.7) Partial fractions</a:t>
                          </a:r>
                          <a:endParaRPr lang="en-GB" dirty="0">
                            <a:latin typeface="Candara" panose="020E0502030303020204" pitchFamily="34" charset="0"/>
                          </a:endParaRPr>
                        </a:p>
                      </a:txBody>
                      <a:tcPr/>
                    </a:tc>
                    <a:extLst>
                      <a:ext uri="{0D108BD9-81ED-4DB2-BD59-A6C34878D82A}">
                        <a16:rowId xmlns:a16="http://schemas.microsoft.com/office/drawing/2014/main" val="4282882053"/>
                      </a:ext>
                    </a:extLst>
                  </a:tr>
                  <a:tr h="365760">
                    <a:tc>
                      <a:txBody>
                        <a:bodyPr/>
                        <a:lstStyle/>
                        <a:p>
                          <a:r>
                            <a:rPr lang="en-GB" dirty="0">
                              <a:latin typeface="Candara" panose="020E0502030303020204" pitchFamily="34" charset="0"/>
                              <a:hlinkClick r:id="rId23" action="ppaction://hlinksldjump"/>
                            </a:rPr>
                            <a:t>11.8) Finding areas</a:t>
                          </a:r>
                          <a:endParaRPr lang="en-GB" dirty="0">
                            <a:latin typeface="Candara" panose="020E0502030303020204" pitchFamily="34" charset="0"/>
                          </a:endParaRPr>
                        </a:p>
                      </a:txBody>
                      <a:tcPr/>
                    </a:tc>
                    <a:extLst>
                      <a:ext uri="{0D108BD9-81ED-4DB2-BD59-A6C34878D82A}">
                        <a16:rowId xmlns:a16="http://schemas.microsoft.com/office/drawing/2014/main" val="1504645417"/>
                      </a:ext>
                    </a:extLst>
                  </a:tr>
                  <a:tr h="365760">
                    <a:tc>
                      <a:txBody>
                        <a:bodyPr/>
                        <a:lstStyle/>
                        <a:p>
                          <a:r>
                            <a:rPr lang="en-GB" dirty="0">
                              <a:latin typeface="Candara" panose="020E0502030303020204" pitchFamily="34" charset="0"/>
                              <a:hlinkClick r:id="rId24" action="ppaction://hlinksldjump"/>
                            </a:rPr>
                            <a:t>11.8+) Finding areas: Areas under parametric curves</a:t>
                          </a:r>
                          <a:endParaRPr lang="en-GB" dirty="0">
                            <a:latin typeface="Candara" panose="020E0502030303020204" pitchFamily="34" charset="0"/>
                          </a:endParaRPr>
                        </a:p>
                      </a:txBody>
                      <a:tcPr/>
                    </a:tc>
                    <a:extLst>
                      <a:ext uri="{0D108BD9-81ED-4DB2-BD59-A6C34878D82A}">
                        <a16:rowId xmlns:a16="http://schemas.microsoft.com/office/drawing/2014/main" val="1685853002"/>
                      </a:ext>
                    </a:extLst>
                  </a:tr>
                  <a:tr h="365760">
                    <a:tc>
                      <a:txBody>
                        <a:bodyPr/>
                        <a:lstStyle/>
                        <a:p>
                          <a:r>
                            <a:rPr lang="en-GB" dirty="0">
                              <a:latin typeface="Candara" panose="020E0502030303020204" pitchFamily="34" charset="0"/>
                              <a:hlinkClick r:id="rId25" action="ppaction://hlinksldjump"/>
                            </a:rPr>
                            <a:t>11.9) The trapezium rule</a:t>
                          </a:r>
                          <a:endParaRPr lang="en-GB" dirty="0">
                            <a:latin typeface="Candara" panose="020E0502030303020204" pitchFamily="34" charset="0"/>
                          </a:endParaRPr>
                        </a:p>
                      </a:txBody>
                      <a:tcPr/>
                    </a:tc>
                    <a:extLst>
                      <a:ext uri="{0D108BD9-81ED-4DB2-BD59-A6C34878D82A}">
                        <a16:rowId xmlns:a16="http://schemas.microsoft.com/office/drawing/2014/main" val="4108781440"/>
                      </a:ext>
                    </a:extLst>
                  </a:tr>
                  <a:tr h="365760">
                    <a:tc>
                      <a:txBody>
                        <a:bodyPr/>
                        <a:lstStyle/>
                        <a:p>
                          <a:r>
                            <a:rPr lang="en-GB" dirty="0">
                              <a:latin typeface="Candara" panose="020E0502030303020204" pitchFamily="34" charset="0"/>
                              <a:hlinkClick r:id="rId26" action="ppaction://hlinksldjump"/>
                            </a:rPr>
                            <a:t>11.10) Solving differential equations</a:t>
                          </a:r>
                          <a:endParaRPr lang="en-GB" dirty="0">
                            <a:latin typeface="Candara" panose="020E0502030303020204" pitchFamily="34" charset="0"/>
                          </a:endParaRPr>
                        </a:p>
                      </a:txBody>
                      <a:tcPr/>
                    </a:tc>
                    <a:extLst>
                      <a:ext uri="{0D108BD9-81ED-4DB2-BD59-A6C34878D82A}">
                        <a16:rowId xmlns:a16="http://schemas.microsoft.com/office/drawing/2014/main" val="2048450314"/>
                      </a:ext>
                    </a:extLst>
                  </a:tr>
                  <a:tr h="365760">
                    <a:tc>
                      <a:txBody>
                        <a:bodyPr/>
                        <a:lstStyle/>
                        <a:p>
                          <a:r>
                            <a:rPr lang="en-GB" dirty="0">
                              <a:latin typeface="Candara" panose="020E0502030303020204" pitchFamily="34" charset="0"/>
                              <a:hlinkClick r:id="rId27" action="ppaction://hlinksldjump"/>
                            </a:rPr>
                            <a:t>11.11) Modelling with differential equations</a:t>
                          </a:r>
                          <a:endParaRPr lang="en-GB" dirty="0">
                            <a:latin typeface="Candara" panose="020E0502030303020204" pitchFamily="34" charset="0"/>
                          </a:endParaRPr>
                        </a:p>
                      </a:txBody>
                      <a:tcPr/>
                    </a:tc>
                    <a:extLst>
                      <a:ext uri="{0D108BD9-81ED-4DB2-BD59-A6C34878D82A}">
                        <a16:rowId xmlns:a16="http://schemas.microsoft.com/office/drawing/2014/main" val="3212023730"/>
                      </a:ext>
                    </a:extLst>
                  </a:tr>
                  <a:tr h="365760">
                    <a:tc>
                      <a:txBody>
                        <a:bodyPr/>
                        <a:lstStyle/>
                        <a:p>
                          <a:r>
                            <a:rPr lang="en-GB" dirty="0">
                              <a:latin typeface="Candara" panose="020E0502030303020204" pitchFamily="34" charset="0"/>
                            </a:rPr>
                            <a:t>11.12) Integration as the limit of a sum</a:t>
                          </a:r>
                        </a:p>
                      </a:txBody>
                      <a:tcPr/>
                    </a:tc>
                    <a:extLst>
                      <a:ext uri="{0D108BD9-81ED-4DB2-BD59-A6C34878D82A}">
                        <a16:rowId xmlns:a16="http://schemas.microsoft.com/office/drawing/2014/main" val="2076634733"/>
                      </a:ext>
                    </a:extLst>
                  </a:tr>
                </a:tbl>
              </a:graphicData>
            </a:graphic>
          </p:graphicFrame>
        </mc:Fallback>
      </mc:AlternateContent>
    </p:spTree>
    <p:extLst>
      <p:ext uri="{BB962C8B-B14F-4D97-AF65-F5344CB8AC3E}">
        <p14:creationId xmlns:p14="http://schemas.microsoft.com/office/powerpoint/2010/main" val="38671835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11.1) Integrating standard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172139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955903"/>
              </a:xfrm>
              <a:prstGeom prst="rect">
                <a:avLst/>
              </a:prstGeom>
              <a:noFill/>
            </p:spPr>
            <p:txBody>
              <a:bodyPr wrap="square" rtlCol="0">
                <a:spAutoFit/>
              </a:bodyPr>
              <a:lstStyle/>
              <a:p>
                <a:r>
                  <a:rPr lang="en-GB" sz="2400" dirty="0">
                    <a:latin typeface="Candara" panose="020E0502030303020204" pitchFamily="34" charset="0"/>
                  </a:rPr>
                  <a:t>Find the stationary point of </a:t>
                </a:r>
              </a:p>
              <a:p>
                <a:pPr algn="ct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func>
                          <m:funcPr>
                            <m:ctrlPr>
                              <a:rPr lang="en-GB" sz="2400" i="1">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i="1">
                                <a:latin typeface="Cambria Math" panose="02040503050406030204" pitchFamily="18" charset="0"/>
                              </a:rPr>
                              <m:t>𝑥</m:t>
                            </m:r>
                          </m:e>
                        </m:func>
                      </m:num>
                      <m:den>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r>
                              <a:rPr lang="en-GB" sz="2400" b="0" i="1" smtClean="0">
                                <a:latin typeface="Cambria Math" panose="02040503050406030204" pitchFamily="18" charset="0"/>
                              </a:rPr>
                              <m:t>3</m:t>
                            </m:r>
                            <m:r>
                              <a:rPr lang="en-GB" sz="2400" i="1">
                                <a:latin typeface="Cambria Math" panose="02040503050406030204" pitchFamily="18" charset="0"/>
                              </a:rPr>
                              <m:t>𝑥</m:t>
                            </m:r>
                          </m:sup>
                        </m:sSup>
                      </m:den>
                    </m:f>
                  </m:oMath>
                </a14:m>
                <a:r>
                  <a:rPr lang="en-GB" sz="2400" dirty="0">
                    <a:latin typeface="Candara" panose="020E0502030303020204" pitchFamily="34" charset="0"/>
                  </a:rPr>
                  <a:t> , </a:t>
                </a:r>
                <a14:m>
                  <m:oMath xmlns:m="http://schemas.openxmlformats.org/officeDocument/2006/math">
                    <m:r>
                      <a:rPr lang="en-GB" sz="2400" i="1">
                        <a:latin typeface="Cambria Math" panose="02040503050406030204" pitchFamily="18" charset="0"/>
                      </a:rPr>
                      <m:t>0&lt;</m:t>
                    </m:r>
                    <m:r>
                      <a:rPr lang="en-GB" sz="2400" i="1">
                        <a:latin typeface="Cambria Math" panose="02040503050406030204" pitchFamily="18" charset="0"/>
                      </a:rPr>
                      <m:t>𝑥</m:t>
                    </m:r>
                    <m:r>
                      <a:rPr lang="en-GB" sz="2400" i="1">
                        <a:latin typeface="Cambria Math" panose="02040503050406030204" pitchFamily="18" charset="0"/>
                      </a:rPr>
                      <m:t>&lt;</m:t>
                    </m:r>
                    <m:r>
                      <a:rPr lang="en-GB" sz="2400" i="1">
                        <a:latin typeface="Cambria Math" panose="02040503050406030204" pitchFamily="18" charset="0"/>
                      </a:rPr>
                      <m:t>𝜋</m:t>
                    </m:r>
                  </m:oMath>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955903"/>
              </a:xfrm>
              <a:prstGeom prst="rect">
                <a:avLst/>
              </a:prstGeom>
              <a:blipFill>
                <a:blip r:embed="rId2"/>
                <a:stretch>
                  <a:fillRect l="-2000" t="-5096" b="-57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98991"/>
              </a:xfrm>
              <a:prstGeom prst="rect">
                <a:avLst/>
              </a:prstGeom>
              <a:noFill/>
            </p:spPr>
            <p:txBody>
              <a:bodyPr wrap="square" rtlCol="0">
                <a:spAutoFit/>
              </a:bodyPr>
              <a:lstStyle/>
              <a:p>
                <a:r>
                  <a:rPr lang="en-GB" sz="2400" dirty="0">
                    <a:latin typeface="Candara" panose="020E0502030303020204" pitchFamily="34" charset="0"/>
                  </a:rPr>
                  <a:t>Find the stationary point of </a:t>
                </a:r>
              </a:p>
              <a:p>
                <a:pPr algn="ctr"/>
                <a14:m>
                  <m:oMath xmlns:m="http://schemas.openxmlformats.org/officeDocument/2006/math">
                    <m:r>
                      <a:rPr lang="en-GB" sz="2400" i="1">
                        <a:latin typeface="Cambria Math" panose="02040503050406030204" pitchFamily="18" charset="0"/>
                      </a:rPr>
                      <m:t>𝑦</m:t>
                    </m:r>
                    <m:r>
                      <a:rPr lang="en-GB" sz="2400" i="1">
                        <a:latin typeface="Cambria Math" panose="02040503050406030204" pitchFamily="18" charset="0"/>
                      </a:rPr>
                      <m:t>=</m:t>
                    </m:r>
                    <m:f>
                      <m:fPr>
                        <m:ctrlPr>
                          <a:rPr lang="en-GB" sz="2400" i="1">
                            <a:latin typeface="Cambria Math" panose="02040503050406030204" pitchFamily="18" charset="0"/>
                          </a:rPr>
                        </m:ctrlPr>
                      </m:fPr>
                      <m:num>
                        <m:func>
                          <m:funcPr>
                            <m:ctrlPr>
                              <a:rPr lang="en-GB" sz="2400" i="1">
                                <a:latin typeface="Cambria Math" panose="02040503050406030204" pitchFamily="18" charset="0"/>
                              </a:rPr>
                            </m:ctrlPr>
                          </m:funcPr>
                          <m:fName>
                            <m:r>
                              <m:rPr>
                                <m:sty m:val="p"/>
                              </m:rPr>
                              <a:rPr lang="en-GB" sz="2400" smtClean="0">
                                <a:latin typeface="Cambria Math" panose="02040503050406030204" pitchFamily="18" charset="0"/>
                              </a:rPr>
                              <m:t>sin</m:t>
                            </m:r>
                          </m:fName>
                          <m:e>
                            <m:r>
                              <a:rPr lang="en-GB" sz="2400" i="1">
                                <a:latin typeface="Cambria Math" panose="02040503050406030204" pitchFamily="18" charset="0"/>
                              </a:rPr>
                              <m:t>𝑥</m:t>
                            </m:r>
                          </m:e>
                        </m:func>
                      </m:num>
                      <m:den>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r>
                              <a:rPr lang="en-GB" sz="2400" i="1">
                                <a:latin typeface="Cambria Math" panose="02040503050406030204" pitchFamily="18" charset="0"/>
                              </a:rPr>
                              <m:t>2</m:t>
                            </m:r>
                            <m:r>
                              <a:rPr lang="en-GB" sz="2400" i="1">
                                <a:latin typeface="Cambria Math" panose="02040503050406030204" pitchFamily="18" charset="0"/>
                              </a:rPr>
                              <m:t>𝑥</m:t>
                            </m:r>
                          </m:sup>
                        </m:sSup>
                      </m:den>
                    </m:f>
                  </m:oMath>
                </a14:m>
                <a:r>
                  <a:rPr lang="en-GB" sz="2400" dirty="0">
                    <a:latin typeface="Candara" panose="020E0502030303020204" pitchFamily="34" charset="0"/>
                  </a:rPr>
                  <a:t> , </a:t>
                </a:r>
                <a14:m>
                  <m:oMath xmlns:m="http://schemas.openxmlformats.org/officeDocument/2006/math">
                    <m:r>
                      <a:rPr lang="en-GB" sz="2400" i="1">
                        <a:latin typeface="Cambria Math" panose="02040503050406030204" pitchFamily="18" charset="0"/>
                      </a:rPr>
                      <m:t>0&lt;</m:t>
                    </m:r>
                    <m:r>
                      <a:rPr lang="en-GB" sz="2400" i="1">
                        <a:latin typeface="Cambria Math" panose="02040503050406030204" pitchFamily="18" charset="0"/>
                      </a:rPr>
                      <m:t>𝑥</m:t>
                    </m:r>
                    <m:r>
                      <a:rPr lang="en-GB" sz="2400" i="1">
                        <a:latin typeface="Cambria Math" panose="02040503050406030204" pitchFamily="18" charset="0"/>
                      </a:rPr>
                      <m:t>&lt;</m:t>
                    </m:r>
                    <m:r>
                      <a:rPr lang="en-GB" sz="2400" i="1">
                        <a:latin typeface="Cambria Math" panose="02040503050406030204" pitchFamily="18" charset="0"/>
                      </a:rPr>
                      <m:t>𝜋</m:t>
                    </m:r>
                  </m:oMath>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98991"/>
              </a:xfrm>
              <a:prstGeom prst="rect">
                <a:avLst/>
              </a:prstGeom>
              <a:blipFill>
                <a:blip r:embed="rId3"/>
                <a:stretch>
                  <a:fillRect l="-2000" t="-4878" b="-5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46952"/>
                <a:ext cx="4572000" cy="461665"/>
              </a:xfrm>
              <a:prstGeom prst="rect">
                <a:avLst/>
              </a:prstGeom>
            </p:spPr>
            <p:txBody>
              <a:bodyPr wrap="square">
                <a:spAutoFit/>
              </a:bodyPr>
              <a:lstStyle/>
              <a:p>
                <a:pPr algn="ctr"/>
                <a14:m>
                  <m:oMath xmlns:m="http://schemas.openxmlformats.org/officeDocument/2006/math">
                    <m:r>
                      <a:rPr lang="en-GB" sz="2400" b="0" i="1" smtClean="0">
                        <a:solidFill>
                          <a:srgbClr val="FF0000"/>
                        </a:solidFill>
                        <a:latin typeface="Cambria Math" panose="02040503050406030204" pitchFamily="18" charset="0"/>
                      </a:rPr>
                      <m:t>(0.464, 0.177)</m:t>
                    </m:r>
                  </m:oMath>
                </a14:m>
                <a:r>
                  <a:rPr lang="en-GB" sz="2400" dirty="0">
                    <a:solidFill>
                      <a:srgbClr val="FF0000"/>
                    </a:solidFill>
                    <a:latin typeface="Candara" panose="020E0502030303020204" pitchFamily="34" charset="0"/>
                  </a:rPr>
                  <a:t> (3 dp)</a:t>
                </a: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46952"/>
                <a:ext cx="4572000" cy="461665"/>
              </a:xfrm>
              <a:prstGeom prst="rect">
                <a:avLst/>
              </a:prstGeom>
              <a:blipFill>
                <a:blip r:embed="rId4"/>
                <a:stretch>
                  <a:fillRect t="-10526" b="-28947"/>
                </a:stretch>
              </a:blipFill>
            </p:spPr>
            <p:txBody>
              <a:bodyPr/>
              <a:lstStyle/>
              <a:p>
                <a:r>
                  <a:rPr lang="en-GB">
                    <a:noFill/>
                  </a:rPr>
                  <a:t> </a:t>
                </a:r>
              </a:p>
            </p:txBody>
          </p:sp>
        </mc:Fallback>
      </mc:AlternateContent>
    </p:spTree>
    <p:extLst>
      <p:ext uri="{BB962C8B-B14F-4D97-AF65-F5344CB8AC3E}">
        <p14:creationId xmlns:p14="http://schemas.microsoft.com/office/powerpoint/2010/main" val="7601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11.2) Integrating </a:t>
                </a:r>
                <a14:m>
                  <m:oMath xmlns:m="http://schemas.openxmlformats.org/officeDocument/2006/math">
                    <m:r>
                      <a:rPr lang="en-GB" b="1" i="1" smtClean="0">
                        <a:latin typeface="Cambria Math" panose="02040503050406030204" pitchFamily="18" charset="0"/>
                      </a:rPr>
                      <m:t>𝒇</m:t>
                    </m:r>
                    <m:r>
                      <a:rPr lang="en-GB" b="1" i="1" smtClean="0">
                        <a:latin typeface="Cambria Math" panose="02040503050406030204" pitchFamily="18" charset="0"/>
                      </a:rPr>
                      <m:t>(</m:t>
                    </m:r>
                    <m:r>
                      <a:rPr lang="en-GB" b="1" i="1" smtClean="0">
                        <a:latin typeface="Cambria Math" panose="02040503050406030204" pitchFamily="18" charset="0"/>
                      </a:rPr>
                      <m:t>𝒂𝒙</m:t>
                    </m:r>
                    <m:r>
                      <a:rPr lang="en-GB" b="1" i="1" smtClean="0">
                        <a:latin typeface="Cambria Math" panose="02040503050406030204" pitchFamily="18" charset="0"/>
                      </a:rPr>
                      <m:t>+</m:t>
                    </m:r>
                    <m:r>
                      <a:rPr lang="en-GB" b="1" i="1" smtClean="0">
                        <a:latin typeface="Cambria Math" panose="02040503050406030204" pitchFamily="18" charset="0"/>
                      </a:rPr>
                      <m:t>𝒃</m:t>
                    </m:r>
                    <m:r>
                      <a:rPr lang="en-GB" b="1" i="1" smtClean="0">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E16FD57A-7896-48B4-B078-61962DD83C7A}"/>
                  </a:ext>
                </a:extLst>
              </p:cNvPr>
              <p:cNvSpPr>
                <a:spLocks noGrp="1" noRot="1" noChangeAspect="1" noMove="1" noResize="1" noEditPoints="1" noAdjustHandles="1" noChangeArrowheads="1" noChangeShapeType="1" noTextEdit="1"/>
              </p:cNvSpPr>
              <p:nvPr>
                <p:ph type="title"/>
              </p:nvPr>
            </p:nvSpPr>
            <p:spPr>
              <a:xfrm>
                <a:off x="0" y="1"/>
                <a:ext cx="9144000" cy="527222"/>
              </a:xfrm>
              <a:blipFill>
                <a:blip r:embed="rId2"/>
                <a:stretch>
                  <a:fillRect t="-5814" b="-17442"/>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3"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222330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013675"/>
              </a:xfrm>
              <a:prstGeom prst="rect">
                <a:avLst/>
              </a:prstGeom>
              <a:noFill/>
            </p:spPr>
            <p:txBody>
              <a:bodyPr wrap="square" rtlCol="0">
                <a:spAutoFit/>
              </a:bodyPr>
              <a:lstStyle/>
              <a:p>
                <a:r>
                  <a:rPr lang="en-GB" sz="2000" dirty="0">
                    <a:latin typeface="Candara" panose="020E0502030303020204" pitchFamily="34" charset="0"/>
                  </a:rPr>
                  <a:t>Find the equation of the tangent to the curve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r>
                              <a:rPr lang="en-GB" sz="2000" b="0" i="1" smtClean="0">
                                <a:latin typeface="Cambria Math" panose="02040503050406030204" pitchFamily="18" charset="0"/>
                              </a:rPr>
                              <m:t>𝑥</m:t>
                            </m:r>
                          </m:sup>
                        </m:sSup>
                      </m:num>
                      <m:den>
                        <m:r>
                          <a:rPr lang="en-GB" sz="2000" b="0" i="1" smtClean="0">
                            <a:latin typeface="Cambria Math" panose="02040503050406030204" pitchFamily="18" charset="0"/>
                          </a:rPr>
                          <m:t>𝑥</m:t>
                        </m:r>
                      </m:den>
                    </m:f>
                  </m:oMath>
                </a14:m>
                <a:r>
                  <a:rPr lang="en-GB" sz="2000" dirty="0">
                    <a:latin typeface="Candara" panose="020E0502030303020204" pitchFamily="34" charset="0"/>
                  </a:rPr>
                  <a:t> at the point </a:t>
                </a:r>
                <a14:m>
                  <m:oMath xmlns:m="http://schemas.openxmlformats.org/officeDocument/2006/math">
                    <m:r>
                      <a:rPr lang="en-GB" sz="2000" b="0" i="1" smtClean="0">
                        <a:latin typeface="Cambria Math" panose="02040503050406030204" pitchFamily="18" charset="0"/>
                      </a:rPr>
                      <m:t>(4,</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4</m:t>
                        </m:r>
                      </m:den>
                    </m:f>
                    <m:r>
                      <a:rPr lang="en-GB" sz="2000" b="0" i="1" smtClean="0">
                        <a:latin typeface="Cambria Math" panose="02040503050406030204" pitchFamily="18" charset="0"/>
                      </a:rPr>
                      <m:t>𝑒</m:t>
                    </m:r>
                  </m:oMath>
                </a14:m>
                <a:r>
                  <a:rPr lang="en-GB" sz="2000"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013675"/>
              </a:xfrm>
              <a:prstGeom prst="rect">
                <a:avLst/>
              </a:prstGeom>
              <a:blipFill>
                <a:blip r:embed="rId2"/>
                <a:stretch>
                  <a:fillRect l="-1333" t="-3012" b="-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13675"/>
              </a:xfrm>
              <a:prstGeom prst="rect">
                <a:avLst/>
              </a:prstGeom>
              <a:noFill/>
            </p:spPr>
            <p:txBody>
              <a:bodyPr wrap="square" rtlCol="0">
                <a:spAutoFit/>
              </a:bodyPr>
              <a:lstStyle/>
              <a:p>
                <a:r>
                  <a:rPr lang="en-GB" sz="2000" dirty="0">
                    <a:latin typeface="Candara" panose="020E0502030303020204" pitchFamily="34" charset="0"/>
                  </a:rPr>
                  <a:t>Find the equation of the tangent to the curve </a:t>
                </a:r>
                <a14:m>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b="0" i="1" smtClean="0">
                                    <a:latin typeface="Cambria Math" panose="02040503050406030204" pitchFamily="18" charset="0"/>
                                  </a:rPr>
                                  <m:t>2</m:t>
                                </m:r>
                              </m:den>
                            </m:f>
                            <m:r>
                              <a:rPr lang="en-GB" sz="2000" i="1">
                                <a:latin typeface="Cambria Math" panose="02040503050406030204" pitchFamily="18" charset="0"/>
                              </a:rPr>
                              <m:t>𝑥</m:t>
                            </m:r>
                          </m:sup>
                        </m:sSup>
                      </m:num>
                      <m:den>
                        <m:r>
                          <a:rPr lang="en-GB" sz="2000" i="1">
                            <a:latin typeface="Cambria Math" panose="02040503050406030204" pitchFamily="18" charset="0"/>
                          </a:rPr>
                          <m:t>𝑥</m:t>
                        </m:r>
                      </m:den>
                    </m:f>
                  </m:oMath>
                </a14:m>
                <a:r>
                  <a:rPr lang="en-GB" sz="2000" dirty="0">
                    <a:latin typeface="Candara" panose="020E0502030303020204" pitchFamily="34" charset="0"/>
                  </a:rPr>
                  <a:t> at the point </a:t>
                </a:r>
                <a14:m>
                  <m:oMath xmlns:m="http://schemas.openxmlformats.org/officeDocument/2006/math">
                    <m:r>
                      <a:rPr lang="en-GB" sz="2000" i="1">
                        <a:latin typeface="Cambria Math" panose="02040503050406030204" pitchFamily="18" charset="0"/>
                      </a:rPr>
                      <m:t>(</m:t>
                    </m:r>
                    <m:r>
                      <a:rPr lang="en-GB" sz="2000" b="0" i="1" smtClean="0">
                        <a:latin typeface="Cambria Math" panose="02040503050406030204" pitchFamily="18" charset="0"/>
                      </a:rPr>
                      <m:t>2</m:t>
                    </m:r>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1</m:t>
                        </m:r>
                      </m:num>
                      <m:den>
                        <m:r>
                          <a:rPr lang="en-GB" sz="2000" b="0" i="1" smtClean="0">
                            <a:latin typeface="Cambria Math" panose="02040503050406030204" pitchFamily="18" charset="0"/>
                          </a:rPr>
                          <m:t>2</m:t>
                        </m:r>
                      </m:den>
                    </m:f>
                    <m:r>
                      <a:rPr lang="en-GB" sz="2000" i="1">
                        <a:latin typeface="Cambria Math" panose="02040503050406030204" pitchFamily="18" charset="0"/>
                      </a:rPr>
                      <m:t>𝑒</m:t>
                    </m:r>
                  </m:oMath>
                </a14:m>
                <a:r>
                  <a:rPr lang="en-GB" sz="2000"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13675"/>
              </a:xfrm>
              <a:prstGeom prst="rect">
                <a:avLst/>
              </a:prstGeom>
              <a:blipFill>
                <a:blip r:embed="rId3"/>
                <a:stretch>
                  <a:fillRect l="-1333" t="-3614" b="-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846952"/>
                <a:ext cx="4572000" cy="783804"/>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𝑦</m:t>
                      </m:r>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1</m:t>
                          </m:r>
                        </m:num>
                        <m:den>
                          <m:r>
                            <a:rPr lang="en-GB" sz="2400" b="0" i="1" smtClean="0">
                              <a:solidFill>
                                <a:srgbClr val="FF0000"/>
                              </a:solidFill>
                              <a:latin typeface="Cambria Math" panose="02040503050406030204" pitchFamily="18" charset="0"/>
                            </a:rPr>
                            <m:t>2</m:t>
                          </m:r>
                        </m:den>
                      </m:f>
                      <m:r>
                        <a:rPr lang="en-GB" sz="2400" b="0" i="1" smtClean="0">
                          <a:solidFill>
                            <a:srgbClr val="FF0000"/>
                          </a:solidFill>
                          <a:latin typeface="Cambria Math" panose="02040503050406030204" pitchFamily="18" charset="0"/>
                        </a:rPr>
                        <m:t>𝑒</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846952"/>
                <a:ext cx="4572000" cy="78380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596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11.3) Using trigonometric identities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605087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331200" cy="527222"/>
          </a:xfrm>
        </p:spPr>
        <p:txBody>
          <a:bodyPr/>
          <a:lstStyle/>
          <a:p>
            <a:r>
              <a:rPr lang="en-GB" dirty="0"/>
              <a:t>9.6) Differentiating trigonometric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538252466"/>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11.4) Reverse chain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037259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cot</m:t>
                          </m:r>
                        </m:fName>
                        <m:e>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707886"/>
              </a:xfrm>
              <a:prstGeom prst="rect">
                <a:avLst/>
              </a:prstGeom>
              <a:blipFill>
                <a:blip r:embed="rId2"/>
                <a:stretch>
                  <a:fillRect l="-1333" t="-4310"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a:latin typeface="Cambria Math" panose="02040503050406030204" pitchFamily="18" charset="0"/>
                            </a:rPr>
                            <m:t>tan</m:t>
                          </m:r>
                        </m:fName>
                        <m:e>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m:t>
                      </m:r>
                      <m:func>
                        <m:funcPr>
                          <m:ctrlPr>
                            <a:rPr lang="en-GB" b="0" i="1" smtClean="0">
                              <a:solidFill>
                                <a:srgbClr val="FF0000"/>
                              </a:solidFill>
                              <a:latin typeface="Cambria Math" panose="02040503050406030204" pitchFamily="18" charset="0"/>
                            </a:rPr>
                          </m:ctrlPr>
                        </m:funcPr>
                        <m:fName>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panose="02040503050406030204" pitchFamily="18" charset="0"/>
                                </a:rPr>
                                <m:t>sec</m:t>
                              </m:r>
                            </m:e>
                            <m:sup>
                              <m:r>
                                <a:rPr lang="en-GB" b="0" i="1" smtClean="0">
                                  <a:solidFill>
                                    <a:srgbClr val="FF0000"/>
                                  </a:solidFill>
                                  <a:latin typeface="Cambria Math" panose="02040503050406030204" pitchFamily="18" charset="0"/>
                                </a:rPr>
                                <m:t>2</m:t>
                              </m:r>
                            </m:sup>
                          </m:sSup>
                        </m:fName>
                        <m:e>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674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cosec</m:t>
                          </m:r>
                        </m:fName>
                        <m:e>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707886"/>
              </a:xfrm>
              <a:prstGeom prst="rect">
                <a:avLst/>
              </a:prstGeom>
              <a:blipFill>
                <a:blip r:embed="rId2"/>
                <a:stretch>
                  <a:fillRect l="-1333" t="-4310"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sec</m:t>
                          </m:r>
                        </m:fName>
                        <m:e>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tan</m:t>
                          </m:r>
                        </m:fName>
                        <m:e>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213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11.5) Integration by substitution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609281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tan</m:t>
                          </m:r>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tan</m:t>
                          </m:r>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a:latin typeface="Cambria Math" panose="02040503050406030204" pitchFamily="18" charset="0"/>
                            </a:rPr>
                            <m:t>tan</m:t>
                          </m:r>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=4</m:t>
                      </m:r>
                      <m:func>
                        <m:funcPr>
                          <m:ctrlPr>
                            <a:rPr lang="en-GB" b="0" i="1" smtClean="0">
                              <a:solidFill>
                                <a:srgbClr val="FF0000"/>
                              </a:solidFill>
                              <a:latin typeface="Cambria Math" panose="02040503050406030204" pitchFamily="18" charset="0"/>
                            </a:rPr>
                          </m:ctrlPr>
                        </m:funcPr>
                        <m:fName>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panose="02040503050406030204" pitchFamily="18" charset="0"/>
                                </a:rPr>
                                <m:t>sec</m:t>
                              </m:r>
                            </m:e>
                            <m:sup>
                              <m:r>
                                <a:rPr lang="en-GB" b="0" i="1" smtClean="0">
                                  <a:solidFill>
                                    <a:srgbClr val="FF0000"/>
                                  </a:solidFill>
                                  <a:latin typeface="Cambria Math" panose="02040503050406030204" pitchFamily="18" charset="0"/>
                                </a:rPr>
                                <m:t>2</m:t>
                              </m:r>
                            </m:sup>
                          </m:sSup>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50327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11.6) Integration by parts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6609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037463"/>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5</m:t>
                        </m:r>
                        <m:r>
                          <a:rPr lang="en-GB" i="1">
                            <a:latin typeface="Cambria Math" panose="02040503050406030204" pitchFamily="18" charset="0"/>
                          </a:rPr>
                          <m:t>𝑥</m:t>
                        </m:r>
                      </m:e>
                    </m:func>
                    <m:r>
                      <a:rPr lang="en-GB" i="1">
                        <a:latin typeface="Cambria Math" panose="02040503050406030204" pitchFamily="18" charset="0"/>
                      </a:rPr>
                      <m:t>+</m:t>
                    </m:r>
                    <m:r>
                      <a:rPr lang="en-GB" b="0" i="1" smtClean="0">
                        <a:latin typeface="Cambria Math" panose="02040503050406030204" pitchFamily="18" charset="0"/>
                      </a:rPr>
                      <m:t>3</m:t>
                    </m:r>
                    <m:r>
                      <a:rPr lang="en-GB" i="1">
                        <a:latin typeface="Cambria Math" panose="02040503050406030204" pitchFamily="18" charset="0"/>
                      </a:rPr>
                      <m:t>𝑥</m:t>
                    </m:r>
                  </m:oMath>
                </a14:m>
                <a:r>
                  <a:rPr lang="en-GB" dirty="0">
                    <a:latin typeface="Candara" panose="020E0502030303020204" pitchFamily="34" charset="0"/>
                  </a:rPr>
                  <a:t>. Find the stationary points on the curve in the interval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i="1">
                        <a:latin typeface="Cambria Math" panose="02040503050406030204" pitchFamily="18" charset="0"/>
                      </a:rPr>
                      <m:t>𝜋</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037463"/>
              </a:xfrm>
              <a:prstGeom prst="rect">
                <a:avLst/>
              </a:prstGeom>
              <a:blipFill>
                <a:blip r:embed="rId2"/>
                <a:stretch>
                  <a:fillRect l="-1067" t="-2941" b="-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37463"/>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3</m:t>
                        </m:r>
                        <m:r>
                          <a:rPr lang="en-GB" i="1">
                            <a:latin typeface="Cambria Math" panose="02040503050406030204" pitchFamily="18" charset="0"/>
                          </a:rPr>
                          <m:t>𝑥</m:t>
                        </m:r>
                      </m:e>
                    </m:func>
                    <m:r>
                      <a:rPr lang="en-GB" i="1">
                        <a:latin typeface="Cambria Math" panose="02040503050406030204" pitchFamily="18" charset="0"/>
                      </a:rPr>
                      <m:t>+2</m:t>
                    </m:r>
                    <m:r>
                      <a:rPr lang="en-GB" i="1">
                        <a:latin typeface="Cambria Math" panose="02040503050406030204" pitchFamily="18" charset="0"/>
                      </a:rPr>
                      <m:t>𝑥</m:t>
                    </m:r>
                  </m:oMath>
                </a14:m>
                <a:r>
                  <a:rPr lang="en-GB" dirty="0">
                    <a:latin typeface="Candara" panose="020E0502030303020204" pitchFamily="34" charset="0"/>
                  </a:rPr>
                  <a:t>. Find the stationary points on the curve in the interval </a:t>
                </a:r>
                <a14:m>
                  <m:oMath xmlns:m="http://schemas.openxmlformats.org/officeDocument/2006/math">
                    <m:r>
                      <a:rPr lang="en-GB" i="1">
                        <a:latin typeface="Cambria Math" panose="02040503050406030204" pitchFamily="18" charset="0"/>
                      </a:rPr>
                      <m:t>0≤</m:t>
                    </m:r>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3</m:t>
                        </m:r>
                      </m:den>
                    </m:f>
                    <m:r>
                      <a:rPr lang="en-GB" i="1">
                        <a:latin typeface="Cambria Math" panose="02040503050406030204" pitchFamily="18" charset="0"/>
                      </a:rPr>
                      <m:t>𝜋</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37463"/>
              </a:xfrm>
              <a:prstGeom prst="rect">
                <a:avLst/>
              </a:prstGeom>
              <a:blipFill>
                <a:blip r:embed="rId3"/>
                <a:stretch>
                  <a:fillRect l="-1067" t="-3529" b="-35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20079"/>
                <a:ext cx="4572000" cy="369332"/>
              </a:xfrm>
              <a:prstGeom prst="rect">
                <a:avLst/>
              </a:prstGeom>
            </p:spPr>
            <p:txBody>
              <a:bodyPr wrap="square">
                <a:spAutoFit/>
              </a:bodyPr>
              <a:lstStyle/>
              <a:p>
                <a:pPr algn="ctr"/>
                <a14:m>
                  <m:oMath xmlns:m="http://schemas.openxmlformats.org/officeDocument/2006/math">
                    <m:r>
                      <a:rPr lang="en-GB" b="0" i="1" smtClean="0">
                        <a:solidFill>
                          <a:srgbClr val="FF0000"/>
                        </a:solidFill>
                        <a:latin typeface="Cambria Math" panose="02040503050406030204" pitchFamily="18" charset="0"/>
                      </a:rPr>
                      <m:t>(0.767, 2.279)</m:t>
                    </m:r>
                  </m:oMath>
                </a14:m>
                <a:r>
                  <a:rPr lang="en-GB" dirty="0">
                    <a:solidFill>
                      <a:srgbClr val="FF0000"/>
                    </a:solidFill>
                    <a:latin typeface="Candara" panose="020E0502030303020204" pitchFamily="34" charset="0"/>
                  </a:rPr>
                  <a:t> and </a:t>
                </a:r>
                <a14:m>
                  <m:oMath xmlns:m="http://schemas.openxmlformats.org/officeDocument/2006/math">
                    <m:r>
                      <a:rPr lang="en-GB" b="0" i="1" smtClean="0">
                        <a:solidFill>
                          <a:srgbClr val="FF0000"/>
                        </a:solidFill>
                        <a:latin typeface="Cambria Math" panose="02040503050406030204" pitchFamily="18" charset="0"/>
                      </a:rPr>
                      <m:t>(1.328, 1.910)</m:t>
                    </m:r>
                  </m:oMath>
                </a14:m>
                <a:r>
                  <a:rPr lang="en-GB" dirty="0">
                    <a:solidFill>
                      <a:srgbClr val="FF0000"/>
                    </a:solidFill>
                    <a:latin typeface="Candara" panose="020E0502030303020204" pitchFamily="34" charset="0"/>
                  </a:rPr>
                  <a:t> (3 sf)</a:t>
                </a: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20079"/>
                <a:ext cx="4572000" cy="369332"/>
              </a:xfrm>
              <a:prstGeom prst="rect">
                <a:avLst/>
              </a:prstGeom>
              <a:blipFill>
                <a:blip r:embed="rId4"/>
                <a:stretch>
                  <a:fillRect t="-9836" b="-24590"/>
                </a:stretch>
              </a:blipFill>
            </p:spPr>
            <p:txBody>
              <a:bodyPr/>
              <a:lstStyle/>
              <a:p>
                <a:r>
                  <a:rPr lang="en-GB">
                    <a:noFill/>
                  </a:rPr>
                  <a:t> </a:t>
                </a:r>
              </a:p>
            </p:txBody>
          </p:sp>
        </mc:Fallback>
      </mc:AlternateContent>
    </p:spTree>
    <p:extLst>
      <p:ext uri="{BB962C8B-B14F-4D97-AF65-F5344CB8AC3E}">
        <p14:creationId xmlns:p14="http://schemas.microsoft.com/office/powerpoint/2010/main" val="28210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cot</m:t>
                          </m:r>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cot</m:t>
                          </m:r>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b="0" i="0" smtClean="0">
                              <a:latin typeface="Cambria Math" panose="02040503050406030204" pitchFamily="18" charset="0"/>
                            </a:rPr>
                            <m:t>cot</m:t>
                          </m:r>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=−4 </m:t>
                      </m:r>
                      <m:r>
                        <a:rPr lang="en-GB" b="0" i="1" smtClean="0">
                          <a:solidFill>
                            <a:srgbClr val="FF0000"/>
                          </a:solidFill>
                          <a:latin typeface="Cambria Math" panose="02040503050406030204" pitchFamily="18" charset="0"/>
                        </a:rPr>
                        <m:t>𝑐𝑜𝑠𝑒</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𝑐</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0136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2) Functions and graphs</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382437765"/>
                  </p:ext>
                </p:extLst>
              </p:nvPr>
            </p:nvGraphicFramePr>
            <p:xfrm>
              <a:off x="-1" y="737040"/>
              <a:ext cx="9143999" cy="256032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2.1) The modulus function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2.2) Functions and mappings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2.3) Composite functions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2.4) Inverse functions</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299455">
                    <a:tc>
                      <a:txBody>
                        <a:bodyPr/>
                        <a:lstStyle/>
                        <a:p>
                          <a:r>
                            <a:rPr lang="en-GB" u="none" dirty="0">
                              <a:latin typeface="Candara" panose="020E0502030303020204" pitchFamily="34" charset="0"/>
                              <a:hlinkClick r:id="rId7" action="ppaction://hlinksldjump"/>
                            </a:rPr>
                            <a:t>2.5) </a:t>
                          </a:r>
                          <a14:m>
                            <m:oMath xmlns:m="http://schemas.openxmlformats.org/officeDocument/2006/math">
                              <m:r>
                                <a:rPr lang="en-GB" b="0" i="1" u="none" smtClean="0">
                                  <a:latin typeface="Cambria Math" panose="02040503050406030204" pitchFamily="18" charset="0"/>
                                  <a:hlinkClick r:id="rId7" action="ppaction://hlinksldjump"/>
                                </a:rPr>
                                <m:t>𝑦</m:t>
                              </m:r>
                              <m:r>
                                <a:rPr lang="en-GB" b="0" i="1" u="none" smtClean="0">
                                  <a:latin typeface="Cambria Math" panose="02040503050406030204" pitchFamily="18" charset="0"/>
                                  <a:hlinkClick r:id="rId7" action="ppaction://hlinksldjump"/>
                                </a:rPr>
                                <m:t>=</m:t>
                              </m:r>
                              <m:d>
                                <m:dPr>
                                  <m:begChr m:val="|"/>
                                  <m:endChr m:val="|"/>
                                  <m:ctrlPr>
                                    <a:rPr lang="en-GB" b="0" i="1" u="none" smtClean="0">
                                      <a:latin typeface="Cambria Math" panose="02040503050406030204" pitchFamily="18" charset="0"/>
                                      <a:hlinkClick r:id="rId7" action="ppaction://hlinksldjump"/>
                                    </a:rPr>
                                  </m:ctrlPr>
                                </m:dPr>
                                <m:e>
                                  <m:r>
                                    <a:rPr lang="en-GB" b="0" i="1" u="none" smtClean="0">
                                      <a:latin typeface="Cambria Math" panose="02040503050406030204" pitchFamily="18" charset="0"/>
                                      <a:hlinkClick r:id="rId7" action="ppaction://hlinksldjump"/>
                                    </a:rPr>
                                    <m:t>𝑓</m:t>
                                  </m:r>
                                  <m:d>
                                    <m:dPr>
                                      <m:ctrlPr>
                                        <a:rPr lang="en-GB" b="0" i="1" u="none" smtClean="0">
                                          <a:latin typeface="Cambria Math" panose="02040503050406030204" pitchFamily="18" charset="0"/>
                                          <a:hlinkClick r:id="rId7" action="ppaction://hlinksldjump"/>
                                        </a:rPr>
                                      </m:ctrlPr>
                                    </m:dPr>
                                    <m:e>
                                      <m:r>
                                        <a:rPr lang="en-GB" b="0" i="1" u="none" smtClean="0">
                                          <a:latin typeface="Cambria Math" panose="02040503050406030204" pitchFamily="18" charset="0"/>
                                          <a:hlinkClick r:id="rId7" action="ppaction://hlinksldjump"/>
                                        </a:rPr>
                                        <m:t>𝑥</m:t>
                                      </m:r>
                                    </m:e>
                                  </m:d>
                                </m:e>
                              </m:d>
                            </m:oMath>
                          </a14:m>
                          <a:r>
                            <a:rPr lang="en-GB" u="none" dirty="0">
                              <a:latin typeface="Candara" panose="020E0502030303020204" pitchFamily="34" charset="0"/>
                              <a:hlinkClick r:id="rId7" action="ppaction://hlinksldjump"/>
                            </a:rPr>
                            <a:t> and </a:t>
                          </a:r>
                          <a14:m>
                            <m:oMath xmlns:m="http://schemas.openxmlformats.org/officeDocument/2006/math">
                              <m:r>
                                <a:rPr lang="en-GB" b="0" i="1" u="none" smtClean="0">
                                  <a:latin typeface="Cambria Math" panose="02040503050406030204" pitchFamily="18" charset="0"/>
                                  <a:hlinkClick r:id="rId7" action="ppaction://hlinksldjump"/>
                                </a:rPr>
                                <m:t>𝑦</m:t>
                              </m:r>
                              <m:r>
                                <a:rPr lang="en-GB" b="0" i="1" u="none" smtClean="0">
                                  <a:latin typeface="Cambria Math" panose="02040503050406030204" pitchFamily="18" charset="0"/>
                                  <a:hlinkClick r:id="rId7" action="ppaction://hlinksldjump"/>
                                </a:rPr>
                                <m:t>=</m:t>
                              </m:r>
                              <m:r>
                                <a:rPr lang="en-GB" b="0" i="1" u="none" smtClean="0">
                                  <a:latin typeface="Cambria Math" panose="02040503050406030204" pitchFamily="18" charset="0"/>
                                  <a:hlinkClick r:id="rId7" action="ppaction://hlinksldjump"/>
                                </a:rPr>
                                <m:t>𝑓</m:t>
                              </m:r>
                              <m:r>
                                <a:rPr lang="en-GB" b="0" i="1" u="none" smtClean="0">
                                  <a:latin typeface="Cambria Math" panose="02040503050406030204" pitchFamily="18" charset="0"/>
                                  <a:hlinkClick r:id="rId7" action="ppaction://hlinksldjump"/>
                                </a:rPr>
                                <m:t>(</m:t>
                              </m:r>
                              <m:d>
                                <m:dPr>
                                  <m:begChr m:val="|"/>
                                  <m:endChr m:val="|"/>
                                  <m:ctrlPr>
                                    <a:rPr lang="en-GB" b="0" i="1" u="none" smtClean="0">
                                      <a:latin typeface="Cambria Math" panose="02040503050406030204" pitchFamily="18" charset="0"/>
                                      <a:hlinkClick r:id="rId7" action="ppaction://hlinksldjump"/>
                                    </a:rPr>
                                  </m:ctrlPr>
                                </m:dPr>
                                <m:e>
                                  <m:r>
                                    <a:rPr lang="en-GB" b="0" i="1" u="none" smtClean="0">
                                      <a:latin typeface="Cambria Math" panose="02040503050406030204" pitchFamily="18" charset="0"/>
                                      <a:hlinkClick r:id="rId7" action="ppaction://hlinksldjump"/>
                                    </a:rPr>
                                    <m:t>𝑥</m:t>
                                  </m:r>
                                </m:e>
                              </m:d>
                              <m:r>
                                <a:rPr lang="en-GB" b="0" i="1" u="none" smtClean="0">
                                  <a:latin typeface="Cambria Math" panose="02040503050406030204" pitchFamily="18" charset="0"/>
                                  <a:hlinkClick r:id="rId7" action="ppaction://hlinksldjump"/>
                                </a:rPr>
                                <m:t>)</m:t>
                              </m:r>
                            </m:oMath>
                          </a14:m>
                          <a:endParaRPr lang="en-GB" u="none" dirty="0">
                            <a:latin typeface="Candara" panose="020E0502030303020204" pitchFamily="34" charset="0"/>
                          </a:endParaRPr>
                        </a:p>
                      </a:txBody>
                      <a:tcPr/>
                    </a:tc>
                    <a:extLst>
                      <a:ext uri="{0D108BD9-81ED-4DB2-BD59-A6C34878D82A}">
                        <a16:rowId xmlns:a16="http://schemas.microsoft.com/office/drawing/2014/main" val="2582184251"/>
                      </a:ext>
                    </a:extLst>
                  </a:tr>
                  <a:tr h="299455">
                    <a:tc>
                      <a:txBody>
                        <a:bodyPr/>
                        <a:lstStyle/>
                        <a:p>
                          <a:r>
                            <a:rPr lang="en-GB" dirty="0">
                              <a:latin typeface="Candara" panose="020E0502030303020204" pitchFamily="34" charset="0"/>
                              <a:hlinkClick r:id="rId8" action="ppaction://hlinksldjump"/>
                            </a:rPr>
                            <a:t>2.6) Combining transformations</a:t>
                          </a:r>
                          <a:endParaRPr lang="en-GB" dirty="0">
                            <a:latin typeface="Candara" panose="020E0502030303020204" pitchFamily="34" charset="0"/>
                          </a:endParaRPr>
                        </a:p>
                      </a:txBody>
                      <a:tcPr/>
                    </a:tc>
                    <a:extLst>
                      <a:ext uri="{0D108BD9-81ED-4DB2-BD59-A6C34878D82A}">
                        <a16:rowId xmlns:a16="http://schemas.microsoft.com/office/drawing/2014/main" val="1560944599"/>
                      </a:ext>
                    </a:extLst>
                  </a:tr>
                  <a:tr h="299455">
                    <a:tc>
                      <a:txBody>
                        <a:bodyPr/>
                        <a:lstStyle/>
                        <a:p>
                          <a:r>
                            <a:rPr lang="en-GB" dirty="0">
                              <a:latin typeface="Candara" panose="020E0502030303020204" pitchFamily="34" charset="0"/>
                              <a:hlinkClick r:id="rId9" action="ppaction://hlinksldjump"/>
                            </a:rPr>
                            <a:t>2.7) Solving modulus problems</a:t>
                          </a:r>
                          <a:endParaRPr lang="en-GB" dirty="0">
                            <a:latin typeface="Candara" panose="020E0502030303020204" pitchFamily="34" charset="0"/>
                          </a:endParaRPr>
                        </a:p>
                      </a:txBody>
                      <a:tcPr/>
                    </a:tc>
                    <a:extLst>
                      <a:ext uri="{0D108BD9-81ED-4DB2-BD59-A6C34878D82A}">
                        <a16:rowId xmlns:a16="http://schemas.microsoft.com/office/drawing/2014/main" val="1804093891"/>
                      </a:ext>
                    </a:extLst>
                  </a:tr>
                </a:tbl>
              </a:graphicData>
            </a:graphic>
          </p:graphicFrame>
        </mc:Choice>
        <mc:Fallback xmlns="">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2382437765"/>
                  </p:ext>
                </p:extLst>
              </p:nvPr>
            </p:nvGraphicFramePr>
            <p:xfrm>
              <a:off x="-1" y="737040"/>
              <a:ext cx="9143999" cy="256032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365760">
                    <a:tc>
                      <a:txBody>
                        <a:bodyPr/>
                        <a:lstStyle/>
                        <a:p>
                          <a:r>
                            <a:rPr lang="en-GB" dirty="0">
                              <a:latin typeface="Candara" panose="020E0502030303020204" pitchFamily="34" charset="0"/>
                              <a:hlinkClick r:id="rId10" action="ppaction://hlinksldjump"/>
                            </a:rPr>
                            <a:t>2.1) The modulus function</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365760">
                    <a:tc>
                      <a:txBody>
                        <a:bodyPr/>
                        <a:lstStyle/>
                        <a:p>
                          <a:r>
                            <a:rPr lang="en-GB" dirty="0">
                              <a:latin typeface="Candara" panose="020E0502030303020204" pitchFamily="34" charset="0"/>
                              <a:hlinkClick r:id="rId11" action="ppaction://hlinksldjump"/>
                            </a:rPr>
                            <a:t>2.2) Functions and mappings</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365760">
                    <a:tc>
                      <a:txBody>
                        <a:bodyPr/>
                        <a:lstStyle/>
                        <a:p>
                          <a:r>
                            <a:rPr lang="en-GB" dirty="0">
                              <a:latin typeface="Candara" panose="020E0502030303020204" pitchFamily="34" charset="0"/>
                              <a:hlinkClick r:id="rId12" action="ppaction://hlinksldjump"/>
                            </a:rPr>
                            <a:t>2.3) Composite functions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365760">
                    <a:tc>
                      <a:txBody>
                        <a:bodyPr/>
                        <a:lstStyle/>
                        <a:p>
                          <a:r>
                            <a:rPr lang="en-GB" dirty="0">
                              <a:latin typeface="Candara" panose="020E0502030303020204" pitchFamily="34" charset="0"/>
                              <a:hlinkClick r:id="rId13" action="ppaction://hlinksldjump"/>
                            </a:rPr>
                            <a:t>2.4) Inverse functions</a:t>
                          </a:r>
                          <a:endParaRPr lang="en-GB" dirty="0">
                            <a:latin typeface="Candara" panose="020E0502030303020204" pitchFamily="34" charset="0"/>
                          </a:endParaRPr>
                        </a:p>
                      </a:txBody>
                      <a:tcPr/>
                    </a:tc>
                    <a:extLst>
                      <a:ext uri="{0D108BD9-81ED-4DB2-BD59-A6C34878D82A}">
                        <a16:rowId xmlns:a16="http://schemas.microsoft.com/office/drawing/2014/main" val="2453229350"/>
                      </a:ext>
                    </a:extLst>
                  </a:tr>
                  <a:tr h="365760">
                    <a:tc>
                      <a:txBody>
                        <a:bodyPr/>
                        <a:lstStyle/>
                        <a:p>
                          <a:endParaRPr lang="en-US"/>
                        </a:p>
                      </a:txBody>
                      <a:tcPr>
                        <a:blipFill>
                          <a:blip r:embed="rId14"/>
                          <a:stretch>
                            <a:fillRect l="-67" t="-410000" r="-200" b="-226667"/>
                          </a:stretch>
                        </a:blipFill>
                      </a:tcPr>
                    </a:tc>
                    <a:extLst>
                      <a:ext uri="{0D108BD9-81ED-4DB2-BD59-A6C34878D82A}">
                        <a16:rowId xmlns:a16="http://schemas.microsoft.com/office/drawing/2014/main" val="2582184251"/>
                      </a:ext>
                    </a:extLst>
                  </a:tr>
                  <a:tr h="365760">
                    <a:tc>
                      <a:txBody>
                        <a:bodyPr/>
                        <a:lstStyle/>
                        <a:p>
                          <a:r>
                            <a:rPr lang="en-GB" dirty="0">
                              <a:latin typeface="Candara" panose="020E0502030303020204" pitchFamily="34" charset="0"/>
                              <a:hlinkClick r:id="rId15" action="ppaction://hlinksldjump"/>
                            </a:rPr>
                            <a:t>2.6) Combining transformations</a:t>
                          </a:r>
                          <a:endParaRPr lang="en-GB" dirty="0">
                            <a:latin typeface="Candara" panose="020E0502030303020204" pitchFamily="34" charset="0"/>
                          </a:endParaRPr>
                        </a:p>
                      </a:txBody>
                      <a:tcPr/>
                    </a:tc>
                    <a:extLst>
                      <a:ext uri="{0D108BD9-81ED-4DB2-BD59-A6C34878D82A}">
                        <a16:rowId xmlns:a16="http://schemas.microsoft.com/office/drawing/2014/main" val="1560944599"/>
                      </a:ext>
                    </a:extLst>
                  </a:tr>
                  <a:tr h="365760">
                    <a:tc>
                      <a:txBody>
                        <a:bodyPr/>
                        <a:lstStyle/>
                        <a:p>
                          <a:r>
                            <a:rPr lang="en-GB" dirty="0">
                              <a:latin typeface="Candara" panose="020E0502030303020204" pitchFamily="34" charset="0"/>
                              <a:hlinkClick r:id="rId16" action="ppaction://hlinksldjump"/>
                            </a:rPr>
                            <a:t>2.7) Solving modulus problems</a:t>
                          </a:r>
                          <a:endParaRPr lang="en-GB" dirty="0">
                            <a:latin typeface="Candara" panose="020E0502030303020204" pitchFamily="34" charset="0"/>
                          </a:endParaRPr>
                        </a:p>
                      </a:txBody>
                      <a:tcPr/>
                    </a:tc>
                    <a:extLst>
                      <a:ext uri="{0D108BD9-81ED-4DB2-BD59-A6C34878D82A}">
                        <a16:rowId xmlns:a16="http://schemas.microsoft.com/office/drawing/2014/main" val="1804093891"/>
                      </a:ext>
                    </a:extLst>
                  </a:tr>
                </a:tbl>
              </a:graphicData>
            </a:graphic>
          </p:graphicFrame>
        </mc:Fallback>
      </mc:AlternateContent>
    </p:spTree>
    <p:extLst>
      <p:ext uri="{BB962C8B-B14F-4D97-AF65-F5344CB8AC3E}">
        <p14:creationId xmlns:p14="http://schemas.microsoft.com/office/powerpoint/2010/main" val="3056492787"/>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11.7) Partial fractions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087474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=4</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sec</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tan</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24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2.1) The modulus function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4042688"/>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11.8) Finding areas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744103207"/>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199086" cy="527222"/>
          </a:xfrm>
        </p:spPr>
        <p:txBody>
          <a:bodyPr/>
          <a:lstStyle/>
          <a:p>
            <a:r>
              <a:rPr lang="en-GB" dirty="0"/>
              <a:t>11.8+) Finding areas: Areas under parametric curves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897156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cosec</m:t>
                          </m:r>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cosec</m:t>
                          </m:r>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r>
                            <m:rPr>
                              <m:sty m:val="p"/>
                            </m:rPr>
                            <a:rPr lang="en-GB" sz="2000" b="0" i="0" smtClean="0">
                              <a:latin typeface="Cambria Math" panose="02040503050406030204" pitchFamily="18" charset="0"/>
                            </a:rPr>
                            <m:t>cosec</m:t>
                          </m:r>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=−4</m:t>
                      </m:r>
                      <m:func>
                        <m:funcPr>
                          <m:ctrlPr>
                            <a:rPr lang="en-GB" b="0" i="1" smtClean="0">
                              <a:solidFill>
                                <a:srgbClr val="FF0000"/>
                              </a:solidFill>
                              <a:latin typeface="Cambria Math" panose="02040503050406030204" pitchFamily="18" charset="0"/>
                            </a:rPr>
                          </m:ctrlPr>
                        </m:funcPr>
                        <m:fName>
                          <m:r>
                            <a:rPr lang="en-GB" b="0" i="1" smtClean="0">
                              <a:solidFill>
                                <a:srgbClr val="FF0000"/>
                              </a:solidFill>
                              <a:latin typeface="Cambria Math" panose="02040503050406030204" pitchFamily="18" charset="0"/>
                            </a:rPr>
                            <m:t>𝑐𝑜</m:t>
                          </m:r>
                          <m:r>
                            <m:rPr>
                              <m:sty m:val="p"/>
                            </m:rPr>
                            <a:rPr lang="en-GB" b="0" i="0" smtClean="0">
                              <a:solidFill>
                                <a:srgbClr val="FF0000"/>
                              </a:solidFill>
                              <a:latin typeface="Cambria Math" panose="02040503050406030204" pitchFamily="18" charset="0"/>
                            </a:rPr>
                            <m:t>sec</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cot</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985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11.9) The trapezium rule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556829712"/>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11.10) Solving differential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8701143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tan</m:t>
                              </m:r>
                            </m:e>
                            <m:sup>
                              <m:r>
                                <a:rPr lang="en-GB" sz="2000" b="0" i="0" smtClean="0">
                                  <a:latin typeface="Cambria Math" panose="02040503050406030204" pitchFamily="18" charset="0"/>
                                </a:rPr>
                                <m:t>4</m:t>
                              </m:r>
                            </m:sup>
                          </m:sSup>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tan</m:t>
                              </m:r>
                            </m:e>
                            <m:sup>
                              <m:r>
                                <a:rPr lang="en-GB" sz="2000" b="0" i="1" smtClean="0">
                                  <a:latin typeface="Cambria Math" panose="02040503050406030204" pitchFamily="18" charset="0"/>
                                </a:rPr>
                                <m:t>3</m:t>
                              </m:r>
                            </m:sup>
                          </m:sSup>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a:latin typeface="Cambria Math" panose="02040503050406030204" pitchFamily="18" charset="0"/>
                                </a:rPr>
                                <m:t>tan</m:t>
                              </m:r>
                            </m:e>
                            <m:sup>
                              <m:r>
                                <a:rPr lang="en-GB" sz="2000" b="0" i="0" smtClean="0">
                                  <a:latin typeface="Cambria Math" panose="02040503050406030204" pitchFamily="18" charset="0"/>
                                </a:rPr>
                                <m:t>2</m:t>
                              </m:r>
                            </m:sup>
                          </m:sSup>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=8</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tan</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panose="02040503050406030204" pitchFamily="18" charset="0"/>
                                </a:rPr>
                                <m:t>sec</m:t>
                              </m:r>
                            </m:e>
                            <m:sup>
                              <m:r>
                                <a:rPr lang="en-GB" b="0" i="1" smtClean="0">
                                  <a:solidFill>
                                    <a:srgbClr val="FF0000"/>
                                  </a:solidFill>
                                  <a:latin typeface="Cambria Math" panose="02040503050406030204" pitchFamily="18" charset="0"/>
                                </a:rPr>
                                <m:t>2</m:t>
                              </m:r>
                            </m:sup>
                          </m:sSup>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90592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258629" cy="527222"/>
          </a:xfrm>
        </p:spPr>
        <p:txBody>
          <a:bodyPr/>
          <a:lstStyle/>
          <a:p>
            <a:r>
              <a:rPr lang="en-GB" dirty="0"/>
              <a:t>11.11) Modelling with differential equations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711849621"/>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8258629" cy="527222"/>
          </a:xfrm>
        </p:spPr>
        <p:txBody>
          <a:bodyPr/>
          <a:lstStyle/>
          <a:p>
            <a:r>
              <a:rPr lang="en-GB" dirty="0"/>
              <a:t>11.12) Integration as the limit of a sum</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905010122"/>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ea typeface="+mn-ea"/>
                <a:cs typeface="+mn-cs"/>
              </a:rPr>
              <a:t>12) Vectors </a:t>
            </a:r>
          </a:p>
        </p:txBody>
      </p:sp>
      <p:sp>
        <p:nvSpPr>
          <p:cNvPr id="4" name="TextBox 3">
            <a:extLst>
              <a:ext uri="{FF2B5EF4-FFF2-40B4-BE49-F238E27FC236}">
                <a16:creationId xmlns:a16="http://schemas.microsoft.com/office/drawing/2014/main" id="{CA12FE76-5CF5-4D77-BD77-246AEA852914}"/>
              </a:ext>
            </a:extLst>
          </p:cNvPr>
          <p:cNvSpPr txBox="1"/>
          <p:nvPr/>
        </p:nvSpPr>
        <p:spPr>
          <a:xfrm>
            <a:off x="7210697" y="21895"/>
            <a:ext cx="1877644" cy="646331"/>
          </a:xfrm>
          <a:prstGeom prst="rect">
            <a:avLst/>
          </a:prstGeom>
          <a:noFill/>
        </p:spPr>
        <p:txBody>
          <a:bodyPr wrap="square" rtlCol="0">
            <a:spAutoFit/>
          </a:bodyPr>
          <a:lstStyle/>
          <a:p>
            <a:r>
              <a:rPr lang="en-GB" dirty="0">
                <a:latin typeface="Candara" panose="020E0502030303020204" pitchFamily="34" charset="0"/>
                <a:hlinkClick r:id="rId2" action="ppaction://hlinksldjump"/>
              </a:rPr>
              <a:t>Pure 2 CONTENTS</a:t>
            </a:r>
            <a:endParaRPr lang="en-GB" dirty="0">
              <a:latin typeface="Candara" panose="020E0502030303020204" pitchFamily="34" charset="0"/>
            </a:endParaRPr>
          </a:p>
        </p:txBody>
      </p:sp>
      <p:graphicFrame>
        <p:nvGraphicFramePr>
          <p:cNvPr id="3" name="Table 4">
            <a:extLst>
              <a:ext uri="{FF2B5EF4-FFF2-40B4-BE49-F238E27FC236}">
                <a16:creationId xmlns:a16="http://schemas.microsoft.com/office/drawing/2014/main" id="{025826F9-BBEB-4D37-A6CB-13A118B9C2C4}"/>
              </a:ext>
            </a:extLst>
          </p:cNvPr>
          <p:cNvGraphicFramePr>
            <a:graphicFrameLocks noGrp="1"/>
          </p:cNvGraphicFramePr>
          <p:nvPr>
            <p:extLst>
              <p:ext uri="{D42A27DB-BD31-4B8C-83A1-F6EECF244321}">
                <p14:modId xmlns:p14="http://schemas.microsoft.com/office/powerpoint/2010/main" val="4276597447"/>
              </p:ext>
            </p:extLst>
          </p:nvPr>
        </p:nvGraphicFramePr>
        <p:xfrm>
          <a:off x="-1" y="737040"/>
          <a:ext cx="9143999" cy="1463040"/>
        </p:xfrm>
        <a:graphic>
          <a:graphicData uri="http://schemas.openxmlformats.org/drawingml/2006/table">
            <a:tbl>
              <a:tblPr firstRow="1" bandRow="1">
                <a:tableStyleId>{5940675A-B579-460E-94D1-54222C63F5DA}</a:tableStyleId>
              </a:tblPr>
              <a:tblGrid>
                <a:gridCol w="9143999">
                  <a:extLst>
                    <a:ext uri="{9D8B030D-6E8A-4147-A177-3AD203B41FA5}">
                      <a16:colId xmlns:a16="http://schemas.microsoft.com/office/drawing/2014/main" val="2027632296"/>
                    </a:ext>
                  </a:extLst>
                </a:gridCol>
              </a:tblGrid>
              <a:tr h="299455">
                <a:tc>
                  <a:txBody>
                    <a:bodyPr/>
                    <a:lstStyle/>
                    <a:p>
                      <a:r>
                        <a:rPr lang="en-GB" dirty="0">
                          <a:latin typeface="Candara" panose="020E0502030303020204" pitchFamily="34" charset="0"/>
                          <a:hlinkClick r:id="rId3" action="ppaction://hlinksldjump"/>
                        </a:rPr>
                        <a:t>12.1) 3D coordinates</a:t>
                      </a:r>
                      <a:endParaRPr lang="en-GB" dirty="0">
                        <a:latin typeface="Candara" panose="020E0502030303020204" pitchFamily="34" charset="0"/>
                      </a:endParaRPr>
                    </a:p>
                  </a:txBody>
                  <a:tcPr/>
                </a:tc>
                <a:extLst>
                  <a:ext uri="{0D108BD9-81ED-4DB2-BD59-A6C34878D82A}">
                    <a16:rowId xmlns:a16="http://schemas.microsoft.com/office/drawing/2014/main" val="2632918424"/>
                  </a:ext>
                </a:extLst>
              </a:tr>
              <a:tr h="299455">
                <a:tc>
                  <a:txBody>
                    <a:bodyPr/>
                    <a:lstStyle/>
                    <a:p>
                      <a:r>
                        <a:rPr lang="en-GB" dirty="0">
                          <a:latin typeface="Candara" panose="020E0502030303020204" pitchFamily="34" charset="0"/>
                          <a:hlinkClick r:id="rId4" action="ppaction://hlinksldjump"/>
                        </a:rPr>
                        <a:t>12.2) Vectors in 3D</a:t>
                      </a:r>
                      <a:endParaRPr lang="en-GB" dirty="0">
                        <a:latin typeface="Candara" panose="020E0502030303020204" pitchFamily="34" charset="0"/>
                      </a:endParaRPr>
                    </a:p>
                  </a:txBody>
                  <a:tcPr/>
                </a:tc>
                <a:extLst>
                  <a:ext uri="{0D108BD9-81ED-4DB2-BD59-A6C34878D82A}">
                    <a16:rowId xmlns:a16="http://schemas.microsoft.com/office/drawing/2014/main" val="3137919817"/>
                  </a:ext>
                </a:extLst>
              </a:tr>
              <a:tr h="299455">
                <a:tc>
                  <a:txBody>
                    <a:bodyPr/>
                    <a:lstStyle/>
                    <a:p>
                      <a:r>
                        <a:rPr lang="en-GB" dirty="0">
                          <a:latin typeface="Candara" panose="020E0502030303020204" pitchFamily="34" charset="0"/>
                          <a:hlinkClick r:id="rId5" action="ppaction://hlinksldjump"/>
                        </a:rPr>
                        <a:t>12.3) Solving geometric problems</a:t>
                      </a:r>
                      <a:endParaRPr lang="en-GB" dirty="0">
                        <a:latin typeface="Candara" panose="020E0502030303020204" pitchFamily="34" charset="0"/>
                      </a:endParaRPr>
                    </a:p>
                  </a:txBody>
                  <a:tcPr/>
                </a:tc>
                <a:extLst>
                  <a:ext uri="{0D108BD9-81ED-4DB2-BD59-A6C34878D82A}">
                    <a16:rowId xmlns:a16="http://schemas.microsoft.com/office/drawing/2014/main" val="1732762919"/>
                  </a:ext>
                </a:extLst>
              </a:tr>
              <a:tr h="299455">
                <a:tc>
                  <a:txBody>
                    <a:bodyPr/>
                    <a:lstStyle/>
                    <a:p>
                      <a:r>
                        <a:rPr lang="en-GB" dirty="0">
                          <a:latin typeface="Candara" panose="020E0502030303020204" pitchFamily="34" charset="0"/>
                          <a:hlinkClick r:id="rId6" action="ppaction://hlinksldjump"/>
                        </a:rPr>
                        <a:t>12.4) Application to mechanics</a:t>
                      </a:r>
                      <a:endParaRPr lang="en-GB" dirty="0">
                        <a:latin typeface="Candara" panose="020E0502030303020204" pitchFamily="34" charset="0"/>
                      </a:endParaRPr>
                    </a:p>
                  </a:txBody>
                  <a:tcPr/>
                </a:tc>
                <a:extLst>
                  <a:ext uri="{0D108BD9-81ED-4DB2-BD59-A6C34878D82A}">
                    <a16:rowId xmlns:a16="http://schemas.microsoft.com/office/drawing/2014/main" val="1685820177"/>
                  </a:ext>
                </a:extLst>
              </a:tr>
            </a:tbl>
          </a:graphicData>
        </a:graphic>
      </p:graphicFrame>
    </p:spTree>
    <p:extLst>
      <p:ext uri="{BB962C8B-B14F-4D97-AF65-F5344CB8AC3E}">
        <p14:creationId xmlns:p14="http://schemas.microsoft.com/office/powerpoint/2010/main" val="629933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cot</m:t>
                              </m:r>
                            </m:e>
                            <m:sup>
                              <m:r>
                                <a:rPr lang="en-GB" sz="2000" b="0" i="0" smtClean="0">
                                  <a:latin typeface="Cambria Math" panose="02040503050406030204" pitchFamily="18" charset="0"/>
                                </a:rPr>
                                <m:t>4</m:t>
                              </m:r>
                            </m:sup>
                          </m:sSup>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cot</m:t>
                              </m:r>
                            </m:e>
                            <m:sup>
                              <m:r>
                                <a:rPr lang="en-GB" sz="2000" b="0" i="1" smtClean="0">
                                  <a:latin typeface="Cambria Math" panose="02040503050406030204" pitchFamily="18" charset="0"/>
                                </a:rPr>
                                <m:t>3</m:t>
                              </m:r>
                            </m:sup>
                          </m:sSup>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cot</m:t>
                              </m:r>
                            </m:e>
                            <m:sup>
                              <m:r>
                                <a:rPr lang="en-GB" sz="2000" b="0" i="0" smtClean="0">
                                  <a:latin typeface="Cambria Math" panose="02040503050406030204" pitchFamily="18" charset="0"/>
                                </a:rPr>
                                <m:t>2</m:t>
                              </m:r>
                            </m:sup>
                          </m:sSup>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=−8</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cot</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r>
                        <a:rPr lang="en-GB" b="0" i="1" smtClean="0">
                          <a:solidFill>
                            <a:srgbClr val="FF0000"/>
                          </a:solidFill>
                          <a:latin typeface="Cambria Math" panose="02040503050406030204" pitchFamily="18" charset="0"/>
                        </a:rPr>
                        <m:t>𝑐𝑜𝑠𝑒</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𝑐</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618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12.1) 3D coordinates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4046531834"/>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12.2) Vectors in 3D</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366458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sec</m:t>
                              </m:r>
                            </m:e>
                            <m:sup>
                              <m:r>
                                <a:rPr lang="en-GB" sz="2000" b="0" i="0" smtClean="0">
                                  <a:latin typeface="Cambria Math" panose="02040503050406030204" pitchFamily="18" charset="0"/>
                                </a:rPr>
                                <m:t>4</m:t>
                              </m:r>
                            </m:sup>
                          </m:sSup>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sec</m:t>
                              </m:r>
                            </m:e>
                            <m:sup>
                              <m:r>
                                <a:rPr lang="en-GB" sz="2000" b="0" i="1" smtClean="0">
                                  <a:latin typeface="Cambria Math" panose="02040503050406030204" pitchFamily="18" charset="0"/>
                                </a:rPr>
                                <m:t>3</m:t>
                              </m:r>
                            </m:sup>
                          </m:sSup>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sec</m:t>
                              </m:r>
                            </m:e>
                            <m:sup>
                              <m:r>
                                <a:rPr lang="en-GB" sz="2000" b="0" i="0" smtClean="0">
                                  <a:latin typeface="Cambria Math" panose="02040503050406030204" pitchFamily="18" charset="0"/>
                                </a:rPr>
                                <m:t>2</m:t>
                              </m:r>
                            </m:sup>
                          </m:sSup>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=8</m:t>
                      </m:r>
                      <m:func>
                        <m:funcPr>
                          <m:ctrlPr>
                            <a:rPr lang="en-GB" b="0" i="1" smtClean="0">
                              <a:solidFill>
                                <a:srgbClr val="FF0000"/>
                              </a:solidFill>
                              <a:latin typeface="Cambria Math" panose="02040503050406030204" pitchFamily="18" charset="0"/>
                            </a:rPr>
                          </m:ctrlPr>
                        </m:funcPr>
                        <m:fName>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panose="02040503050406030204" pitchFamily="18" charset="0"/>
                                </a:rPr>
                                <m:t>sec</m:t>
                              </m:r>
                            </m:e>
                            <m:sup>
                              <m:r>
                                <a:rPr lang="en-GB" b="0" i="0" smtClean="0">
                                  <a:solidFill>
                                    <a:srgbClr val="FF0000"/>
                                  </a:solidFill>
                                  <a:latin typeface="Cambria Math" panose="02040503050406030204" pitchFamily="18" charset="0"/>
                                </a:rPr>
                                <m:t>2</m:t>
                              </m:r>
                            </m:sup>
                          </m:sSup>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tan</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2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12.3) Solving geometric problems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752210614"/>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12.4) Application to mechanics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133321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389454"/>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cosec</m:t>
                              </m:r>
                            </m:e>
                            <m:sup>
                              <m:r>
                                <a:rPr lang="en-GB" sz="2000" b="0" i="0" smtClean="0">
                                  <a:latin typeface="Cambria Math" panose="02040503050406030204" pitchFamily="18" charset="0"/>
                                </a:rPr>
                                <m:t>4</m:t>
                              </m:r>
                            </m:sup>
                          </m:sSup>
                        </m:fName>
                        <m:e>
                          <m:r>
                            <a:rPr lang="en-GB" sz="2000" b="0" i="1" smtClean="0">
                              <a:latin typeface="Cambria Math" panose="02040503050406030204" pitchFamily="18" charset="0"/>
                            </a:rPr>
                            <m:t>2</m:t>
                          </m:r>
                          <m:r>
                            <a:rPr lang="en-GB" sz="2000" b="0" i="1" smtClean="0">
                              <a:latin typeface="Cambria Math" panose="02040503050406030204" pitchFamily="18" charset="0"/>
                            </a:rPr>
                            <m:t>𝑥</m:t>
                          </m:r>
                        </m:e>
                      </m:func>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cosec</m:t>
                              </m:r>
                            </m:e>
                            <m:sup>
                              <m:r>
                                <a:rPr lang="en-GB" sz="2000" b="0" i="1" smtClean="0">
                                  <a:latin typeface="Cambria Math" panose="02040503050406030204" pitchFamily="18" charset="0"/>
                                </a:rPr>
                                <m:t>3</m:t>
                              </m:r>
                            </m:sup>
                          </m:sSup>
                        </m:fName>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m:t>
                          </m:r>
                        </m:e>
                      </m:func>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389454"/>
              </a:xfrm>
              <a:prstGeom prst="rect">
                <a:avLst/>
              </a:prstGeom>
              <a:blipFill>
                <a:blip r:embed="rId2"/>
                <a:stretch>
                  <a:fillRect l="-1333" t="-8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07886"/>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unc>
                        <m:funcPr>
                          <m:ctrlPr>
                            <a:rPr lang="en-GB" sz="2000" i="1">
                              <a:latin typeface="Cambria Math" panose="02040503050406030204" pitchFamily="18" charset="0"/>
                            </a:rPr>
                          </m:ctrlPr>
                        </m:funcPr>
                        <m:fName>
                          <m:sSup>
                            <m:sSupPr>
                              <m:ctrlPr>
                                <a:rPr lang="en-GB" sz="2000" b="0" i="1" smtClean="0">
                                  <a:latin typeface="Cambria Math" panose="02040503050406030204" pitchFamily="18" charset="0"/>
                                </a:rPr>
                              </m:ctrlPr>
                            </m:sSupPr>
                            <m:e>
                              <m:r>
                                <m:rPr>
                                  <m:sty m:val="p"/>
                                </m:rPr>
                                <a:rPr lang="en-GB" sz="2000" b="0" i="0" smtClean="0">
                                  <a:latin typeface="Cambria Math" panose="02040503050406030204" pitchFamily="18" charset="0"/>
                                </a:rPr>
                                <m:t>cosec</m:t>
                              </m:r>
                            </m:e>
                            <m:sup>
                              <m:r>
                                <a:rPr lang="en-GB" sz="2000" b="0" i="0" smtClean="0">
                                  <a:latin typeface="Cambria Math" panose="02040503050406030204" pitchFamily="18" charset="0"/>
                                </a:rPr>
                                <m:t>2</m:t>
                              </m:r>
                            </m:sup>
                          </m:sSup>
                        </m:fName>
                        <m:e>
                          <m:r>
                            <a:rPr lang="en-GB" sz="2000" b="0" i="1" smtClean="0">
                              <a:latin typeface="Cambria Math" panose="02040503050406030204" pitchFamily="18" charset="0"/>
                            </a:rPr>
                            <m:t>4</m:t>
                          </m:r>
                          <m:r>
                            <a:rPr lang="en-GB" sz="2000" i="1">
                              <a:latin typeface="Cambria Math" panose="02040503050406030204" pitchFamily="18" charset="0"/>
                            </a:rPr>
                            <m:t>𝑥</m:t>
                          </m:r>
                        </m:e>
                      </m:func>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07886"/>
              </a:xfrm>
              <a:prstGeom prst="rect">
                <a:avLst/>
              </a:prstGeom>
              <a:blipFill>
                <a:blip r:embed="rId3"/>
                <a:stretch>
                  <a:fillRect l="-1333" t="-5172"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284890"/>
                <a:ext cx="4572000" cy="61824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𝑑𝑦</m:t>
                          </m:r>
                        </m:num>
                        <m:den>
                          <m:r>
                            <a:rPr lang="en-GB" b="0" i="1" smtClean="0">
                              <a:solidFill>
                                <a:srgbClr val="FF0000"/>
                              </a:solidFill>
                              <a:latin typeface="Cambria Math" panose="02040503050406030204" pitchFamily="18" charset="0"/>
                            </a:rPr>
                            <m:t>𝑑𝑥</m:t>
                          </m:r>
                        </m:den>
                      </m:f>
                      <m:r>
                        <a:rPr lang="en-GB" b="0" i="1" smtClean="0">
                          <a:solidFill>
                            <a:srgbClr val="FF0000"/>
                          </a:solidFill>
                          <a:latin typeface="Cambria Math" panose="02040503050406030204" pitchFamily="18" charset="0"/>
                        </a:rPr>
                        <m:t>=−8</m:t>
                      </m:r>
                      <m:func>
                        <m:funcPr>
                          <m:ctrlPr>
                            <a:rPr lang="en-GB" b="0" i="1" smtClean="0">
                              <a:solidFill>
                                <a:srgbClr val="FF0000"/>
                              </a:solidFill>
                              <a:latin typeface="Cambria Math" panose="02040503050406030204" pitchFamily="18" charset="0"/>
                            </a:rPr>
                          </m:ctrlPr>
                        </m:funcPr>
                        <m:fName>
                          <m:r>
                            <a:rPr lang="en-GB" b="0" i="1" smtClean="0">
                              <a:solidFill>
                                <a:srgbClr val="FF0000"/>
                              </a:solidFill>
                              <a:latin typeface="Cambria Math" panose="02040503050406030204" pitchFamily="18" charset="0"/>
                            </a:rPr>
                            <m:t>𝑐𝑜</m:t>
                          </m:r>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panose="02040503050406030204" pitchFamily="18" charset="0"/>
                                </a:rPr>
                                <m:t>sec</m:t>
                              </m:r>
                            </m:e>
                            <m:sup>
                              <m:r>
                                <a:rPr lang="en-GB" b="0" i="0" smtClean="0">
                                  <a:solidFill>
                                    <a:srgbClr val="FF0000"/>
                                  </a:solidFill>
                                  <a:latin typeface="Cambria Math" panose="02040503050406030204" pitchFamily="18" charset="0"/>
                                </a:rPr>
                                <m:t>2</m:t>
                              </m:r>
                            </m:sup>
                          </m:sSup>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cot</m:t>
                          </m:r>
                        </m:fName>
                        <m:e>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e>
                      </m:func>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284890"/>
                <a:ext cx="4572000" cy="61824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3475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978345"/>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b="0" i="1" smtClean="0">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𝑐𝑜𝑠𝑒𝑐</m:t>
                          </m:r>
                          <m:r>
                            <a:rPr lang="en-GB" sz="2000" i="1">
                              <a:latin typeface="Cambria Math" panose="02040503050406030204" pitchFamily="18" charset="0"/>
                            </a:rPr>
                            <m:t> 3</m:t>
                          </m:r>
                          <m:r>
                            <a:rPr lang="en-GB" sz="2000" i="1">
                              <a:latin typeface="Cambria Math" panose="02040503050406030204" pitchFamily="18" charset="0"/>
                            </a:rPr>
                            <m:t>𝑥</m:t>
                          </m:r>
                        </m:num>
                        <m:den>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b="0" i="1" smtClean="0">
                                  <a:latin typeface="Cambria Math" panose="02040503050406030204" pitchFamily="18" charset="0"/>
                                </a:rPr>
                                <m:t>3</m:t>
                              </m:r>
                            </m:sup>
                          </m:sSup>
                        </m:den>
                      </m:f>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978345"/>
              </a:xfrm>
              <a:prstGeom prst="rect">
                <a:avLst/>
              </a:prstGeom>
              <a:blipFill>
                <a:blip r:embed="rId2"/>
                <a:stretch>
                  <a:fillRect l="-1333" t="-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78345"/>
              </a:xfrm>
              <a:prstGeom prst="rect">
                <a:avLst/>
              </a:prstGeom>
              <a:noFill/>
            </p:spPr>
            <p:txBody>
              <a:bodyPr wrap="square" rtlCol="0">
                <a:spAutoFit/>
              </a:bodyPr>
              <a:lstStyle/>
              <a:p>
                <a:r>
                  <a:rPr lang="en-GB" sz="2000" dirty="0">
                    <a:latin typeface="Candara" panose="020E0502030303020204" pitchFamily="34" charset="0"/>
                  </a:rPr>
                  <a:t>Differentiate with respect to </a:t>
                </a:r>
                <a14:m>
                  <m:oMath xmlns:m="http://schemas.openxmlformats.org/officeDocument/2006/math">
                    <m:r>
                      <a:rPr lang="en-GB" sz="2000" i="1">
                        <a:latin typeface="Cambria Math" panose="02040503050406030204" pitchFamily="18" charset="0"/>
                      </a:rPr>
                      <m:t>𝑥</m:t>
                    </m:r>
                  </m:oMath>
                </a14:m>
                <a:r>
                  <a:rPr lang="en-GB" sz="2000"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𝑦</m:t>
                      </m:r>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𝑐𝑜𝑠𝑒𝑐</m:t>
                          </m:r>
                          <m:r>
                            <a:rPr lang="en-GB" sz="2000" i="1">
                              <a:latin typeface="Cambria Math" panose="02040503050406030204" pitchFamily="18" charset="0"/>
                            </a:rPr>
                            <m:t> 2</m:t>
                          </m:r>
                          <m:r>
                            <a:rPr lang="en-GB" sz="2000" i="1">
                              <a:latin typeface="Cambria Math" panose="02040503050406030204" pitchFamily="18" charset="0"/>
                            </a:rPr>
                            <m:t>𝑥</m:t>
                          </m:r>
                        </m:num>
                        <m:den>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den>
                      </m:f>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78345"/>
              </a:xfrm>
              <a:prstGeom prst="rect">
                <a:avLst/>
              </a:prstGeom>
              <a:blipFill>
                <a:blip r:embed="rId3"/>
                <a:stretch>
                  <a:fillRect l="-1333" t="-3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33313"/>
                <a:ext cx="4572000" cy="61991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𝑑𝑦</m:t>
                          </m:r>
                        </m:num>
                        <m:den>
                          <m:r>
                            <a:rPr lang="en-GB" i="1">
                              <a:solidFill>
                                <a:srgbClr val="FF0000"/>
                              </a:solidFill>
                              <a:latin typeface="Cambria Math" panose="02040503050406030204" pitchFamily="18" charset="0"/>
                            </a:rPr>
                            <m:t>𝑑𝑥</m:t>
                          </m:r>
                        </m:den>
                      </m:f>
                      <m:r>
                        <a:rPr lang="en-GB" i="1">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𝑐𝑜𝑠𝑒𝑐</m:t>
                          </m:r>
                          <m:r>
                            <a:rPr lang="en-GB" b="0" i="1" smtClean="0">
                              <a:solidFill>
                                <a:srgbClr val="FF0000"/>
                              </a:solidFill>
                              <a:latin typeface="Cambria Math" panose="02040503050406030204" pitchFamily="18" charset="0"/>
                            </a:rPr>
                            <m:t> 2</m:t>
                          </m:r>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𝑥</m:t>
                          </m:r>
                          <m:func>
                            <m:funcPr>
                              <m:ctrlPr>
                                <a:rPr lang="en-GB" b="0" i="1" smtClean="0">
                                  <a:solidFill>
                                    <a:srgbClr val="FF0000"/>
                                  </a:solidFill>
                                  <a:latin typeface="Cambria Math" panose="02040503050406030204" pitchFamily="18" charset="0"/>
                                </a:rPr>
                              </m:ctrlPr>
                            </m:funcPr>
                            <m:fName>
                              <m:r>
                                <m:rPr>
                                  <m:sty m:val="p"/>
                                </m:rPr>
                                <a:rPr lang="en-GB" b="0" i="0" smtClean="0">
                                  <a:solidFill>
                                    <a:srgbClr val="FF0000"/>
                                  </a:solidFill>
                                  <a:latin typeface="Cambria Math" panose="02040503050406030204" pitchFamily="18" charset="0"/>
                                </a:rPr>
                                <m:t>cot</m:t>
                              </m:r>
                            </m:fName>
                            <m:e>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e>
                          </m:func>
                          <m:r>
                            <a:rPr lang="en-GB" b="0" i="1" smtClean="0">
                              <a:solidFill>
                                <a:srgbClr val="FF0000"/>
                              </a:solidFill>
                              <a:latin typeface="Cambria Math" panose="02040503050406030204" pitchFamily="18" charset="0"/>
                            </a:rPr>
                            <m:t>+1)</m:t>
                          </m:r>
                          <m:r>
                            <a:rPr lang="en-GB" i="1" smtClean="0">
                              <a:solidFill>
                                <a:srgbClr val="FF0000"/>
                              </a:solidFill>
                              <a:latin typeface="Cambria Math" panose="02040503050406030204" pitchFamily="18" charset="0"/>
                            </a:rPr>
                            <m:t> </m:t>
                          </m:r>
                        </m:num>
                        <m:den>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𝑥</m:t>
                              </m:r>
                            </m:e>
                            <m:sup>
                              <m:r>
                                <a:rPr lang="en-GB" b="0" i="1" smtClean="0">
                                  <a:solidFill>
                                    <a:srgbClr val="FF0000"/>
                                  </a:solidFill>
                                  <a:latin typeface="Cambria Math" panose="02040503050406030204" pitchFamily="18" charset="0"/>
                                </a:rPr>
                                <m:t>3</m:t>
                              </m:r>
                            </m:sup>
                          </m:sSup>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33313"/>
                <a:ext cx="4572000" cy="61991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7324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91288"/>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i="1">
                            <a:latin typeface="Cambria Math" panose="02040503050406030204" pitchFamily="18" charset="0"/>
                          </a:rPr>
                          <m:t>𝑦</m:t>
                        </m:r>
                      </m:e>
                    </m:func>
                  </m:oMath>
                </a14:m>
                <a:r>
                  <a:rPr lang="en-GB" dirty="0">
                    <a:latin typeface="Candara" panose="020E0502030303020204" pitchFamily="34" charset="0"/>
                  </a:rPr>
                  <a:t>, express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in terms of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91288"/>
              </a:xfrm>
              <a:prstGeom prst="rect">
                <a:avLst/>
              </a:prstGeom>
              <a:blipFill>
                <a:blip r:embed="rId2"/>
                <a:stretch>
                  <a:fillRect l="-1067" r="-1067" b="-74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768287"/>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𝑦</m:t>
                        </m:r>
                      </m:e>
                    </m:func>
                  </m:oMath>
                </a14:m>
                <a:r>
                  <a:rPr lang="en-GB" dirty="0">
                    <a:latin typeface="Candara" panose="020E0502030303020204" pitchFamily="34" charset="0"/>
                  </a:rPr>
                  <a:t>, express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in terms of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768287"/>
              </a:xfrm>
              <a:prstGeom prst="rect">
                <a:avLst/>
              </a:prstGeom>
              <a:blipFill>
                <a:blip r:embed="rId3"/>
                <a:stretch>
                  <a:fillRect l="-1067" b="-119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91267"/>
                <a:ext cx="4572000" cy="61991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𝑑𝑦</m:t>
                          </m:r>
                        </m:num>
                        <m:den>
                          <m:r>
                            <a:rPr lang="en-GB" i="1">
                              <a:solidFill>
                                <a:srgbClr val="FF0000"/>
                              </a:solidFill>
                              <a:latin typeface="Cambria Math" panose="02040503050406030204" pitchFamily="18" charset="0"/>
                            </a:rPr>
                            <m:t>𝑑𝑥</m:t>
                          </m:r>
                        </m:den>
                      </m:f>
                      <m:r>
                        <a:rPr lang="en-GB" i="1">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1+</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panose="02040503050406030204" pitchFamily="18" charset="0"/>
                                </a:rPr>
                                <m:t>𝑥</m:t>
                              </m:r>
                            </m:e>
                            <m:sup>
                              <m:r>
                                <a:rPr lang="en-GB" b="0" i="1" smtClean="0">
                                  <a:solidFill>
                                    <a:srgbClr val="FF0000"/>
                                  </a:solidFill>
                                  <a:latin typeface="Cambria Math" panose="02040503050406030204" pitchFamily="18" charset="0"/>
                                </a:rPr>
                                <m:t>2</m:t>
                              </m:r>
                            </m:sup>
                          </m:sSup>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91267"/>
                <a:ext cx="4572000" cy="61991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578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693319"/>
              </a:xfrm>
              <a:prstGeom prst="rect">
                <a:avLst/>
              </a:prstGeom>
              <a:noFill/>
            </p:spPr>
            <p:txBody>
              <a:bodyPr wrap="square" rtlCol="0">
                <a:spAutoFit/>
              </a:bodyPr>
              <a:lstStyle/>
              <a:p>
                <a:r>
                  <a:rPr lang="en-GB" dirty="0">
                    <a:latin typeface="Candara" panose="020E0502030303020204" pitchFamily="34" charset="0"/>
                  </a:rPr>
                  <a:t>Differentiate with respect to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m:t>
                          </m:r>
                          <m:r>
                            <a:rPr lang="en-GB" b="0" i="1" smtClean="0">
                              <a:latin typeface="Cambria Math" panose="02040503050406030204" pitchFamily="18" charset="0"/>
                            </a:rPr>
                            <m:t>𝑐𝑜𝑠</m:t>
                          </m:r>
                        </m:fName>
                        <m:e>
                          <m:r>
                            <a:rPr lang="en-GB" b="0" i="1" smtClean="0">
                              <a:latin typeface="Cambria Math" panose="02040503050406030204" pitchFamily="18" charset="0"/>
                            </a:rPr>
                            <m:t>𝑥</m:t>
                          </m:r>
                        </m:e>
                      </m:func>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arctan</m:t>
                          </m:r>
                        </m:fName>
                        <m:e>
                          <m:r>
                            <a:rPr lang="en-GB" b="0" i="1" smtClean="0">
                              <a:latin typeface="Cambria Math" panose="02040503050406030204" pitchFamily="18" charset="0"/>
                            </a:rPr>
                            <m:t>𝑥</m:t>
                          </m:r>
                        </m:e>
                      </m:func>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693319"/>
              </a:xfrm>
              <a:prstGeom prst="rect">
                <a:avLst/>
              </a:prstGeom>
              <a:blipFill>
                <a:blip r:embed="rId2"/>
                <a:stretch>
                  <a:fillRect l="-1067" t="-8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646331"/>
              </a:xfrm>
              <a:prstGeom prst="rect">
                <a:avLst/>
              </a:prstGeom>
              <a:noFill/>
            </p:spPr>
            <p:txBody>
              <a:bodyPr wrap="square" rtlCol="0">
                <a:spAutoFit/>
              </a:bodyPr>
              <a:lstStyle/>
              <a:p>
                <a:r>
                  <a:rPr lang="en-GB" dirty="0">
                    <a:latin typeface="Candara" panose="020E0502030303020204" pitchFamily="34" charset="0"/>
                  </a:rPr>
                  <a:t>Differentiate with respect to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arc</m:t>
                          </m:r>
                          <m:r>
                            <a:rPr lang="en-GB" b="0" i="1" smtClean="0">
                              <a:latin typeface="Cambria Math" panose="02040503050406030204" pitchFamily="18" charset="0"/>
                            </a:rPr>
                            <m:t>𝑠𝑖𝑛</m:t>
                          </m:r>
                        </m:fName>
                        <m:e>
                          <m:r>
                            <a:rPr lang="en-GB" i="1">
                              <a:latin typeface="Cambria Math" panose="02040503050406030204" pitchFamily="18" charset="0"/>
                            </a:rPr>
                            <m:t>𝑥</m:t>
                          </m:r>
                        </m:e>
                      </m:func>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646331"/>
              </a:xfrm>
              <a:prstGeom prst="rect">
                <a:avLst/>
              </a:prstGeom>
              <a:blipFill>
                <a:blip r:embed="rId3"/>
                <a:stretch>
                  <a:fillRect l="-1067" t="-5660"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91267"/>
                <a:ext cx="4572000" cy="6701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𝑑𝑦</m:t>
                          </m:r>
                        </m:num>
                        <m:den>
                          <m:r>
                            <a:rPr lang="en-GB" i="1">
                              <a:solidFill>
                                <a:srgbClr val="FF0000"/>
                              </a:solidFill>
                              <a:latin typeface="Cambria Math" panose="02040503050406030204" pitchFamily="18" charset="0"/>
                            </a:rPr>
                            <m:t>𝑑𝑥</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1</m:t>
                          </m:r>
                        </m:num>
                        <m:den>
                          <m:rad>
                            <m:radPr>
                              <m:degHide m:val="on"/>
                              <m:ctrlPr>
                                <a:rPr lang="en-GB" i="1">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1−</m:t>
                              </m:r>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𝑥</m:t>
                                  </m:r>
                                </m:e>
                                <m:sup>
                                  <m:r>
                                    <a:rPr lang="en-GB" i="1">
                                      <a:solidFill>
                                        <a:srgbClr val="FF0000"/>
                                      </a:solidFill>
                                      <a:latin typeface="Cambria Math" panose="02040503050406030204" pitchFamily="18" charset="0"/>
                                    </a:rPr>
                                    <m:t>2</m:t>
                                  </m:r>
                                </m:sup>
                              </m:sSup>
                            </m:e>
                          </m:rad>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91267"/>
                <a:ext cx="4572000" cy="6701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6002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2.2) Functions and mappings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982409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923330"/>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i="0" smtClean="0">
                            <a:latin typeface="Cambria Math" panose="02040503050406030204" pitchFamily="18" charset="0"/>
                          </a:rPr>
                          <m:t>sin</m:t>
                        </m:r>
                      </m:fName>
                      <m:e>
                        <m:r>
                          <a:rPr lang="en-GB" b="0" i="1" smtClean="0">
                            <a:latin typeface="Cambria Math" panose="02040503050406030204" pitchFamily="18" charset="0"/>
                          </a:rPr>
                          <m:t>4</m:t>
                        </m:r>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oMath>
                </a14:m>
                <a:r>
                  <a:rPr lang="en-GB" dirty="0">
                    <a:latin typeface="Candara" panose="020E0502030303020204" pitchFamily="34" charset="0"/>
                  </a:rPr>
                  <a:t>. Find the equation of the tangent to the curve at the point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 1)</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923330"/>
              </a:xfrm>
              <a:prstGeom prst="rect">
                <a:avLst/>
              </a:prstGeom>
              <a:blipFill>
                <a:blip r:embed="rId2"/>
                <a:stretch>
                  <a:fillRect l="-1067" t="-3311" r="-1333"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23330"/>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b="0" i="1" smtClean="0">
                            <a:latin typeface="Cambria Math" panose="02040503050406030204" pitchFamily="18" charset="0"/>
                          </a:rPr>
                          <m:t>4</m:t>
                        </m:r>
                        <m:r>
                          <a:rPr lang="en-GB" i="1">
                            <a:latin typeface="Cambria Math" panose="02040503050406030204" pitchFamily="18" charset="0"/>
                          </a:rPr>
                          <m:t>𝑥</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3</m:t>
                        </m:r>
                        <m:r>
                          <a:rPr lang="en-GB" i="1">
                            <a:latin typeface="Cambria Math" panose="02040503050406030204" pitchFamily="18" charset="0"/>
                          </a:rPr>
                          <m:t>𝑥</m:t>
                        </m:r>
                      </m:e>
                    </m:func>
                  </m:oMath>
                </a14:m>
                <a:r>
                  <a:rPr lang="en-GB" dirty="0">
                    <a:latin typeface="Candara" panose="020E0502030303020204" pitchFamily="34" charset="0"/>
                  </a:rPr>
                  <a:t>. Find the equation of the tangent to the curve at the point </a:t>
                </a:r>
                <a14:m>
                  <m:oMath xmlns:m="http://schemas.openxmlformats.org/officeDocument/2006/math">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−1)</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23330"/>
              </a:xfrm>
              <a:prstGeom prst="rect">
                <a:avLst/>
              </a:prstGeom>
              <a:blipFill>
                <a:blip r:embed="rId3"/>
                <a:stretch>
                  <a:fillRect l="-1067" t="-3974" r="-1333"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20079"/>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−4</m:t>
                      </m:r>
                      <m:r>
                        <a:rPr lang="en-GB" b="0" i="1" smtClean="0">
                          <a:solidFill>
                            <a:srgbClr val="FF0000"/>
                          </a:solidFill>
                          <a:latin typeface="Cambria Math" panose="02040503050406030204" pitchFamily="18" charset="0"/>
                          <a:ea typeface="Cambria Math" panose="02040503050406030204" pitchFamily="18" charset="0"/>
                        </a:rPr>
                        <m:t>𝜋</m:t>
                      </m:r>
                      <m:r>
                        <a:rPr lang="en-GB" b="0" i="1" smtClean="0">
                          <a:solidFill>
                            <a:srgbClr val="FF0000"/>
                          </a:solidFill>
                          <a:latin typeface="Cambria Math" panose="02040503050406030204" pitchFamily="18" charset="0"/>
                          <a:ea typeface="Cambria Math" panose="02040503050406030204" pitchFamily="18" charset="0"/>
                        </a:rPr>
                        <m:t>−1</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20079"/>
                <a:ext cx="4572000" cy="369332"/>
              </a:xfrm>
              <a:prstGeom prst="rect">
                <a:avLst/>
              </a:prstGeom>
              <a:blipFill>
                <a:blip r:embed="rId4"/>
                <a:stretch>
                  <a:fillRect b="-4918"/>
                </a:stretch>
              </a:blipFill>
            </p:spPr>
            <p:txBody>
              <a:bodyPr/>
              <a:lstStyle/>
              <a:p>
                <a:r>
                  <a:rPr lang="en-GB">
                    <a:noFill/>
                  </a:rPr>
                  <a:t> </a:t>
                </a:r>
              </a:p>
            </p:txBody>
          </p:sp>
        </mc:Fallback>
      </mc:AlternateContent>
    </p:spTree>
    <p:extLst>
      <p:ext uri="{BB962C8B-B14F-4D97-AF65-F5344CB8AC3E}">
        <p14:creationId xmlns:p14="http://schemas.microsoft.com/office/powerpoint/2010/main" val="23189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693319"/>
              </a:xfrm>
              <a:prstGeom prst="rect">
                <a:avLst/>
              </a:prstGeom>
              <a:noFill/>
            </p:spPr>
            <p:txBody>
              <a:bodyPr wrap="square" rtlCol="0">
                <a:spAutoFit/>
              </a:bodyPr>
              <a:lstStyle/>
              <a:p>
                <a:r>
                  <a:rPr lang="en-GB" dirty="0">
                    <a:latin typeface="Candara" panose="020E0502030303020204" pitchFamily="34" charset="0"/>
                  </a:rPr>
                  <a:t>Differentiate with respect to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m:t>
                          </m:r>
                          <m:r>
                            <a:rPr lang="en-GB" b="0" i="1" smtClean="0">
                              <a:latin typeface="Cambria Math" panose="02040503050406030204" pitchFamily="18" charset="0"/>
                            </a:rPr>
                            <m:t>𝑐𝑜𝑠</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e>
                      </m:func>
                    </m:oMath>
                  </m:oMathPara>
                </a14:m>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endParaRPr lang="en-GB"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arctan</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e>
                      </m:func>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693319"/>
              </a:xfrm>
              <a:prstGeom prst="rect">
                <a:avLst/>
              </a:prstGeom>
              <a:blipFill>
                <a:blip r:embed="rId2"/>
                <a:stretch>
                  <a:fillRect l="-1067" t="-8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646331"/>
              </a:xfrm>
              <a:prstGeom prst="rect">
                <a:avLst/>
              </a:prstGeom>
              <a:noFill/>
            </p:spPr>
            <p:txBody>
              <a:bodyPr wrap="square" rtlCol="0">
                <a:spAutoFit/>
              </a:bodyPr>
              <a:lstStyle/>
              <a:p>
                <a:r>
                  <a:rPr lang="en-GB" dirty="0">
                    <a:latin typeface="Candara" panose="020E0502030303020204" pitchFamily="34" charset="0"/>
                  </a:rPr>
                  <a:t>Differentiate with respect to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arc</m:t>
                          </m:r>
                          <m:r>
                            <a:rPr lang="en-GB" b="0" i="1" smtClean="0">
                              <a:latin typeface="Cambria Math" panose="02040503050406030204" pitchFamily="18" charset="0"/>
                            </a:rPr>
                            <m:t>𝑠𝑖𝑛</m:t>
                          </m:r>
                        </m:fName>
                        <m:e>
                          <m:sSup>
                            <m:sSupPr>
                              <m:ctrlPr>
                                <a:rPr lang="en-GB" b="0" i="1" smtClean="0">
                                  <a:latin typeface="Cambria Math" panose="02040503050406030204" pitchFamily="18" charset="0"/>
                                </a:rPr>
                              </m:ctrlPr>
                            </m:sSupPr>
                            <m:e>
                              <m:r>
                                <a:rPr lang="en-GB" i="1">
                                  <a:latin typeface="Cambria Math" panose="02040503050406030204" pitchFamily="18" charset="0"/>
                                </a:rPr>
                                <m:t>𝑥</m:t>
                              </m:r>
                            </m:e>
                            <m:sup>
                              <m:r>
                                <a:rPr lang="en-GB" b="0" i="1" smtClean="0">
                                  <a:latin typeface="Cambria Math" panose="02040503050406030204" pitchFamily="18" charset="0"/>
                                </a:rPr>
                                <m:t>2</m:t>
                              </m:r>
                            </m:sup>
                          </m:sSup>
                        </m:e>
                      </m:func>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646331"/>
              </a:xfrm>
              <a:prstGeom prst="rect">
                <a:avLst/>
              </a:prstGeom>
              <a:blipFill>
                <a:blip r:embed="rId3"/>
                <a:stretch>
                  <a:fillRect l="-1067" t="-5660"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91267"/>
                <a:ext cx="4572000" cy="6701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𝑑𝑦</m:t>
                          </m:r>
                        </m:num>
                        <m:den>
                          <m:r>
                            <a:rPr lang="en-GB" i="1">
                              <a:solidFill>
                                <a:srgbClr val="FF0000"/>
                              </a:solidFill>
                              <a:latin typeface="Cambria Math" panose="02040503050406030204" pitchFamily="18" charset="0"/>
                            </a:rPr>
                            <m:t>𝑑𝑥</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num>
                        <m:den>
                          <m:rad>
                            <m:radPr>
                              <m:degHide m:val="on"/>
                              <m:ctrlPr>
                                <a:rPr lang="en-GB" i="1">
                                  <a:solidFill>
                                    <a:srgbClr val="FF0000"/>
                                  </a:solidFill>
                                  <a:latin typeface="Cambria Math" panose="02040503050406030204" pitchFamily="18" charset="0"/>
                                </a:rPr>
                              </m:ctrlPr>
                            </m:radPr>
                            <m:deg/>
                            <m:e>
                              <m:r>
                                <a:rPr lang="en-GB" i="1">
                                  <a:solidFill>
                                    <a:srgbClr val="FF0000"/>
                                  </a:solidFill>
                                  <a:latin typeface="Cambria Math" panose="02040503050406030204" pitchFamily="18" charset="0"/>
                                </a:rPr>
                                <m:t>1−</m:t>
                              </m:r>
                              <m:sSup>
                                <m:sSupPr>
                                  <m:ctrlPr>
                                    <a:rPr lang="en-GB" i="1">
                                      <a:solidFill>
                                        <a:srgbClr val="FF0000"/>
                                      </a:solidFill>
                                      <a:latin typeface="Cambria Math" panose="02040503050406030204" pitchFamily="18" charset="0"/>
                                    </a:rPr>
                                  </m:ctrlPr>
                                </m:sSupPr>
                                <m:e>
                                  <m:r>
                                    <a:rPr lang="en-GB" i="1">
                                      <a:solidFill>
                                        <a:srgbClr val="FF0000"/>
                                      </a:solidFill>
                                      <a:latin typeface="Cambria Math" panose="02040503050406030204" pitchFamily="18" charset="0"/>
                                    </a:rPr>
                                    <m:t>𝑥</m:t>
                                  </m:r>
                                </m:e>
                                <m:sup>
                                  <m:r>
                                    <a:rPr lang="en-GB" b="0" i="1" smtClean="0">
                                      <a:solidFill>
                                        <a:srgbClr val="FF0000"/>
                                      </a:solidFill>
                                      <a:latin typeface="Cambria Math" panose="02040503050406030204" pitchFamily="18" charset="0"/>
                                    </a:rPr>
                                    <m:t>4</m:t>
                                  </m:r>
                                </m:sup>
                              </m:sSup>
                            </m:e>
                          </m:rad>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91267"/>
                <a:ext cx="4572000" cy="6701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1987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491288"/>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cosec</m:t>
                        </m:r>
                      </m:fName>
                      <m:e>
                        <m:r>
                          <a:rPr lang="en-GB" b="0" i="1" smtClean="0">
                            <a:latin typeface="Cambria Math" panose="02040503050406030204" pitchFamily="18" charset="0"/>
                          </a:rPr>
                          <m:t>3</m:t>
                        </m:r>
                        <m:r>
                          <a:rPr lang="en-GB" b="0" i="1" smtClean="0">
                            <a:latin typeface="Cambria Math" panose="02040503050406030204" pitchFamily="18" charset="0"/>
                          </a:rPr>
                          <m:t>𝑦</m:t>
                        </m:r>
                      </m:e>
                    </m:func>
                  </m:oMath>
                </a14:m>
                <a:r>
                  <a:rPr lang="en-GB" dirty="0">
                    <a:latin typeface="Candara" panose="020E0502030303020204" pitchFamily="34" charset="0"/>
                  </a:rPr>
                  <a:t>,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latin typeface="Candara" panose="020E0502030303020204" pitchFamily="34" charset="0"/>
                  </a:rPr>
                  <a:t> in terms of </a:t>
                </a:r>
                <a14:m>
                  <m:oMath xmlns:m="http://schemas.openxmlformats.org/officeDocument/2006/math">
                    <m:r>
                      <a:rPr lang="en-GB" b="0" i="1" smtClean="0">
                        <a:latin typeface="Cambria Math" panose="02040503050406030204" pitchFamily="18" charset="0"/>
                      </a:rPr>
                      <m:t>𝑥</m:t>
                    </m:r>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491288"/>
              </a:xfrm>
              <a:prstGeom prst="rect">
                <a:avLst/>
              </a:prstGeom>
              <a:blipFill>
                <a:blip r:embed="rId2"/>
                <a:stretch>
                  <a:fillRect l="-1067" b="-74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491288"/>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2</m:t>
                        </m:r>
                        <m:r>
                          <a:rPr lang="en-GB" i="1">
                            <a:latin typeface="Cambria Math" panose="02040503050406030204" pitchFamily="18" charset="0"/>
                          </a:rPr>
                          <m:t>𝑦</m:t>
                        </m:r>
                      </m:e>
                    </m:func>
                  </m:oMath>
                </a14:m>
                <a:r>
                  <a:rPr lang="en-GB" dirty="0">
                    <a:latin typeface="Candara" panose="020E0502030303020204" pitchFamily="34" charset="0"/>
                  </a:rPr>
                  <a:t>, 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latin typeface="Candara" panose="020E0502030303020204" pitchFamily="34" charset="0"/>
                  </a:rPr>
                  <a:t> in terms of </a:t>
                </a:r>
                <a14:m>
                  <m:oMath xmlns:m="http://schemas.openxmlformats.org/officeDocument/2006/math">
                    <m:r>
                      <a:rPr lang="en-GB" i="1">
                        <a:latin typeface="Cambria Math" panose="02040503050406030204" pitchFamily="18" charset="0"/>
                      </a:rPr>
                      <m:t>𝑥</m:t>
                    </m:r>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491288"/>
              </a:xfrm>
              <a:prstGeom prst="rect">
                <a:avLst/>
              </a:prstGeom>
              <a:blipFill>
                <a:blip r:embed="rId3"/>
                <a:stretch>
                  <a:fillRect l="-1067" b="-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91267"/>
                <a:ext cx="4572000" cy="6701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i="1">
                              <a:solidFill>
                                <a:srgbClr val="FF0000"/>
                              </a:solidFill>
                              <a:latin typeface="Cambria Math" panose="02040503050406030204" pitchFamily="18" charset="0"/>
                            </a:rPr>
                            <m:t>𝑑𝑦</m:t>
                          </m:r>
                        </m:num>
                        <m:den>
                          <m:r>
                            <a:rPr lang="en-GB" i="1">
                              <a:solidFill>
                                <a:srgbClr val="FF0000"/>
                              </a:solidFill>
                              <a:latin typeface="Cambria Math" panose="02040503050406030204" pitchFamily="18" charset="0"/>
                            </a:rPr>
                            <m:t>𝑑𝑥</m:t>
                          </m:r>
                        </m:den>
                      </m:f>
                      <m:r>
                        <a:rPr lang="en-GB"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1</m:t>
                          </m:r>
                        </m:num>
                        <m:den>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rad>
                            <m:radPr>
                              <m:degHide m:val="on"/>
                              <m:ctrlPr>
                                <a:rPr lang="en-GB" i="1">
                                  <a:solidFill>
                                    <a:srgbClr val="FF0000"/>
                                  </a:solidFill>
                                  <a:latin typeface="Cambria Math" panose="02040503050406030204" pitchFamily="18" charset="0"/>
                                </a:rPr>
                              </m:ctrlPr>
                            </m:radPr>
                            <m:deg/>
                            <m:e>
                              <m:sSup>
                                <m:sSupPr>
                                  <m:ctrlPr>
                                    <a:rPr lang="en-GB" b="0" i="1" smtClean="0">
                                      <a:solidFill>
                                        <a:srgbClr val="FF0000"/>
                                      </a:solidFill>
                                      <a:latin typeface="Cambria Math" panose="02040503050406030204" pitchFamily="18" charset="0"/>
                                    </a:rPr>
                                  </m:ctrlPr>
                                </m:sSupPr>
                                <m:e>
                                  <m:r>
                                    <a:rPr lang="en-GB" i="1" smtClean="0">
                                      <a:solidFill>
                                        <a:srgbClr val="FF0000"/>
                                      </a:solidFill>
                                      <a:latin typeface="Cambria Math" panose="02040503050406030204" pitchFamily="18" charset="0"/>
                                    </a:rPr>
                                    <m:t>𝑥</m:t>
                                  </m:r>
                                </m:e>
                                <m:sup>
                                  <m:r>
                                    <a:rPr lang="en-GB" b="0" i="1" smtClean="0">
                                      <a:solidFill>
                                        <a:srgbClr val="FF0000"/>
                                      </a:solidFill>
                                      <a:latin typeface="Cambria Math" panose="02040503050406030204" pitchFamily="18" charset="0"/>
                                    </a:rPr>
                                    <m:t>2</m:t>
                                  </m:r>
                                </m:sup>
                              </m:sSup>
                              <m:r>
                                <a:rPr lang="en-GB" b="0" i="1" smtClean="0">
                                  <a:solidFill>
                                    <a:srgbClr val="FF0000"/>
                                  </a:solidFill>
                                  <a:latin typeface="Cambria Math" panose="02040503050406030204" pitchFamily="18" charset="0"/>
                                </a:rPr>
                                <m:t>−1</m:t>
                              </m:r>
                            </m:e>
                          </m:rad>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91267"/>
                <a:ext cx="4572000" cy="6701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8270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506870"/>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arctan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r>
                                  <a:rPr lang="en-GB" b="0" i="1" smtClean="0">
                                    <a:latin typeface="Cambria Math" panose="02040503050406030204" pitchFamily="18" charset="0"/>
                                  </a:rPr>
                                  <m:t>+</m:t>
                                </m:r>
                                <m:r>
                                  <a:rPr lang="en-GB" i="1">
                                    <a:latin typeface="Cambria Math" panose="02040503050406030204" pitchFamily="18" charset="0"/>
                                  </a:rPr>
                                  <m:t>𝑥</m:t>
                                </m:r>
                              </m:num>
                              <m:den>
                                <m:r>
                                  <a:rPr lang="en-GB" i="1">
                                    <a:latin typeface="Cambria Math" panose="02040503050406030204" pitchFamily="18" charset="0"/>
                                  </a:rPr>
                                  <m:t>1</m:t>
                                </m:r>
                                <m:r>
                                  <a:rPr lang="en-GB" b="0" i="1" smtClean="0">
                                    <a:latin typeface="Cambria Math" panose="02040503050406030204" pitchFamily="18" charset="0"/>
                                  </a:rPr>
                                  <m:t>−</m:t>
                                </m:r>
                                <m:r>
                                  <a:rPr lang="en-GB" i="1">
                                    <a:latin typeface="Cambria Math" panose="02040503050406030204" pitchFamily="18" charset="0"/>
                                  </a:rPr>
                                  <m:t>𝑥</m:t>
                                </m:r>
                              </m:den>
                            </m:f>
                          </m:e>
                        </m:d>
                      </m:e>
                    </m:func>
                  </m:oMath>
                </a14:m>
                <a:r>
                  <a:rPr lang="en-GB" dirty="0">
                    <a:latin typeface="Candara" panose="020E0502030303020204" pitchFamily="34" charset="0"/>
                  </a:rPr>
                  <a:t>, 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506870"/>
              </a:xfrm>
              <a:prstGeom prst="rect">
                <a:avLst/>
              </a:prstGeom>
              <a:blipFill>
                <a:blip r:embed="rId2"/>
                <a:stretch>
                  <a:fillRect l="-1067" b="-60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506870"/>
              </a:xfrm>
              <a:prstGeom prst="rect">
                <a:avLst/>
              </a:prstGeom>
              <a:noFill/>
            </p:spPr>
            <p:txBody>
              <a:bodyPr wrap="square" rtlCol="0">
                <a:spAutoFit/>
              </a:bodyPr>
              <a:lstStyle/>
              <a:p>
                <a:r>
                  <a:rPr lang="en-GB" dirty="0">
                    <a:latin typeface="Candara" panose="020E0502030303020204" pitchFamily="34" charset="0"/>
                  </a:rPr>
                  <a:t>Given that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arctan</m:t>
                        </m:r>
                      </m:fName>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r>
                                  <a:rPr lang="en-GB" i="1">
                                    <a:latin typeface="Cambria Math" panose="02040503050406030204" pitchFamily="18" charset="0"/>
                                  </a:rPr>
                                  <m:t>𝑥</m:t>
                                </m:r>
                              </m:num>
                              <m:den>
                                <m:r>
                                  <a:rPr lang="en-GB" i="1">
                                    <a:latin typeface="Cambria Math" panose="02040503050406030204" pitchFamily="18" charset="0"/>
                                  </a:rPr>
                                  <m:t>1+</m:t>
                                </m:r>
                                <m:r>
                                  <a:rPr lang="en-GB" i="1">
                                    <a:latin typeface="Cambria Math" panose="02040503050406030204" pitchFamily="18" charset="0"/>
                                  </a:rPr>
                                  <m:t>𝑥</m:t>
                                </m:r>
                              </m:den>
                            </m:f>
                          </m:e>
                        </m:d>
                      </m:e>
                    </m:func>
                  </m:oMath>
                </a14:m>
                <a:r>
                  <a:rPr lang="en-GB" dirty="0">
                    <a:latin typeface="Candara" panose="020E0502030303020204" pitchFamily="34" charset="0"/>
                  </a:rPr>
                  <a:t>, find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506870"/>
              </a:xfrm>
              <a:prstGeom prst="rect">
                <a:avLst/>
              </a:prstGeom>
              <a:blipFill>
                <a:blip r:embed="rId3"/>
                <a:stretch>
                  <a:fillRect l="-1067" b="-60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091267"/>
                <a:ext cx="4572000" cy="62286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i="1" smtClean="0">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𝑑𝑦</m:t>
                          </m:r>
                        </m:num>
                        <m:den>
                          <m:r>
                            <a:rPr lang="en-GB" b="0" i="1">
                              <a:solidFill>
                                <a:srgbClr val="FF0000"/>
                              </a:solidFill>
                              <a:latin typeface="Cambria Math" panose="02040503050406030204" pitchFamily="18" charset="0"/>
                            </a:rPr>
                            <m:t>𝑑𝑥</m:t>
                          </m:r>
                        </m:den>
                      </m:f>
                      <m:r>
                        <a:rPr lang="en-GB" b="0" i="1">
                          <a:solidFill>
                            <a:srgbClr val="FF0000"/>
                          </a:solidFill>
                          <a:latin typeface="Cambria Math" panose="02040503050406030204" pitchFamily="18" charset="0"/>
                        </a:rPr>
                        <m:t>=−</m:t>
                      </m:r>
                      <m:f>
                        <m:fPr>
                          <m:ctrlPr>
                            <a:rPr lang="en-GB" i="1">
                              <a:solidFill>
                                <a:srgbClr val="FF0000"/>
                              </a:solidFill>
                              <a:latin typeface="Cambria Math" panose="02040503050406030204" pitchFamily="18" charset="0"/>
                            </a:rPr>
                          </m:ctrlPr>
                        </m:fPr>
                        <m:num>
                          <m:r>
                            <a:rPr lang="en-GB" b="0" i="1">
                              <a:solidFill>
                                <a:srgbClr val="FF0000"/>
                              </a:solidFill>
                              <a:latin typeface="Cambria Math" panose="02040503050406030204" pitchFamily="18" charset="0"/>
                            </a:rPr>
                            <m:t>1</m:t>
                          </m:r>
                        </m:num>
                        <m:den>
                          <m:r>
                            <a:rPr lang="en-GB" b="0" i="1">
                              <a:solidFill>
                                <a:srgbClr val="FF0000"/>
                              </a:solidFill>
                              <a:latin typeface="Cambria Math" panose="02040503050406030204" pitchFamily="18" charset="0"/>
                            </a:rPr>
                            <m:t>1+</m:t>
                          </m:r>
                          <m:sSup>
                            <m:sSupPr>
                              <m:ctrlPr>
                                <a:rPr lang="en-GB" i="1">
                                  <a:solidFill>
                                    <a:srgbClr val="FF0000"/>
                                  </a:solidFill>
                                  <a:latin typeface="Cambria Math" panose="02040503050406030204" pitchFamily="18" charset="0"/>
                                </a:rPr>
                              </m:ctrlPr>
                            </m:sSupPr>
                            <m:e>
                              <m:r>
                                <a:rPr lang="en-GB" b="0" i="1">
                                  <a:solidFill>
                                    <a:srgbClr val="FF0000"/>
                                  </a:solidFill>
                                  <a:latin typeface="Cambria Math" panose="02040503050406030204" pitchFamily="18" charset="0"/>
                                </a:rPr>
                                <m:t>𝑥</m:t>
                              </m:r>
                            </m:e>
                            <m:sup>
                              <m:r>
                                <a:rPr lang="en-GB" b="0" i="1">
                                  <a:solidFill>
                                    <a:srgbClr val="FF0000"/>
                                  </a:solidFill>
                                  <a:latin typeface="Cambria Math" panose="02040503050406030204" pitchFamily="18" charset="0"/>
                                </a:rPr>
                                <m:t>2</m:t>
                              </m:r>
                            </m:sup>
                          </m:sSup>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091267"/>
                <a:ext cx="4572000" cy="622863"/>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9159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9.7) Parametric differentiation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781108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923330"/>
              </a:xfrm>
              <a:prstGeom prst="rect">
                <a:avLst/>
              </a:prstGeom>
              <a:noFill/>
            </p:spPr>
            <p:txBody>
              <a:bodyPr wrap="square" rtlCol="0">
                <a:spAutoFit/>
              </a:bodyPr>
              <a:lstStyle/>
              <a:p>
                <a:r>
                  <a:rPr lang="en-GB" dirty="0">
                    <a:latin typeface="Candara" panose="020E0502030303020204" pitchFamily="34" charset="0"/>
                  </a:rPr>
                  <a:t>Find the gradient at the point </a:t>
                </a:r>
                <a14:m>
                  <m:oMath xmlns:m="http://schemas.openxmlformats.org/officeDocument/2006/math">
                    <m:r>
                      <a:rPr lang="en-GB" i="1">
                        <a:latin typeface="Cambria Math" panose="02040503050406030204" pitchFamily="18" charset="0"/>
                      </a:rPr>
                      <m:t>𝑃</m:t>
                    </m:r>
                  </m:oMath>
                </a14:m>
                <a:r>
                  <a:rPr lang="en-GB" dirty="0">
                    <a:latin typeface="Candara" panose="020E0502030303020204" pitchFamily="34" charset="0"/>
                  </a:rPr>
                  <a:t> where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=3</m:t>
                    </m:r>
                  </m:oMath>
                </a14:m>
                <a:r>
                  <a:rPr lang="en-GB" dirty="0">
                    <a:latin typeface="Candara" panose="020E0502030303020204" pitchFamily="34" charset="0"/>
                  </a:rPr>
                  <a:t>, on the curve given parametrically by</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i="1">
                          <a:latin typeface="Cambria Math" panose="02040503050406030204" pitchFamily="18" charset="0"/>
                        </a:rPr>
                        <m:t>𝑡</m:t>
                      </m:r>
                      <m:r>
                        <a:rPr lang="en-GB">
                          <a:latin typeface="Cambria Math" panose="02040503050406030204" pitchFamily="18" charset="0"/>
                        </a:rPr>
                        <m:t>,       </m:t>
                      </m:r>
                      <m:r>
                        <a:rPr lang="en-GB" i="1">
                          <a:latin typeface="Cambria Math" panose="02040503050406030204" pitchFamily="18" charset="0"/>
                        </a:rPr>
                        <m:t>𝑦</m:t>
                      </m:r>
                      <m:r>
                        <a:rPr lang="en-GB">
                          <a:latin typeface="Cambria Math" panose="02040503050406030204" pitchFamily="18" charset="0"/>
                        </a:rPr>
                        <m:t>=</m:t>
                      </m:r>
                      <m:sSup>
                        <m:sSupPr>
                          <m:ctrlPr>
                            <a:rPr lang="en-GB" i="1">
                              <a:latin typeface="Cambria Math" panose="02040503050406030204" pitchFamily="18" charset="0"/>
                            </a:rPr>
                          </m:ctrlPr>
                        </m:sSupPr>
                        <m:e>
                          <m:r>
                            <m:rPr>
                              <m:sty m:val="p"/>
                            </m:rPr>
                            <a:rPr lang="en-GB">
                              <a:latin typeface="Cambria Math" panose="02040503050406030204" pitchFamily="18" charset="0"/>
                            </a:rPr>
                            <m:t>t</m:t>
                          </m:r>
                        </m:e>
                        <m:sup>
                          <m:r>
                            <a:rPr lang="en-GB" b="0" i="0" smtClean="0">
                              <a:latin typeface="Cambria Math" panose="02040503050406030204" pitchFamily="18" charset="0"/>
                            </a:rPr>
                            <m:t>4</m:t>
                          </m:r>
                        </m:sup>
                      </m:sSup>
                      <m:r>
                        <a:rPr lang="en-GB" b="0" i="0" smtClean="0">
                          <a:latin typeface="Cambria Math" panose="02040503050406030204" pitchFamily="18" charset="0"/>
                        </a:rPr>
                        <m:t>−2</m:t>
                      </m:r>
                      <m:r>
                        <a:rPr lang="en-GB">
                          <a:latin typeface="Cambria Math" panose="02040503050406030204" pitchFamily="18" charset="0"/>
                        </a:rPr>
                        <m:t>,  </m:t>
                      </m:r>
                      <m:r>
                        <m:rPr>
                          <m:sty m:val="p"/>
                        </m:rPr>
                        <a:rPr lang="en-GB">
                          <a:latin typeface="Cambria Math" panose="02040503050406030204" pitchFamily="18" charset="0"/>
                        </a:rPr>
                        <m:t>t</m:t>
                      </m:r>
                      <m:r>
                        <a:rPr lang="en-GB" i="1">
                          <a:latin typeface="Cambria Math" panose="02040503050406030204" pitchFamily="18" charset="0"/>
                        </a:rPr>
                        <m:t>∈</m:t>
                      </m:r>
                      <m:r>
                        <a:rPr lang="en-GB" i="1">
                          <a:latin typeface="Cambria Math" panose="02040503050406030204" pitchFamily="18" charset="0"/>
                        </a:rPr>
                        <m:t>ℝ</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923330"/>
              </a:xfrm>
              <a:prstGeom prst="rect">
                <a:avLst/>
              </a:prstGeom>
              <a:blipFill>
                <a:blip r:embed="rId2"/>
                <a:stretch>
                  <a:fillRect l="-1067" t="-3311" r="-533" b="-19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23330"/>
              </a:xfrm>
              <a:prstGeom prst="rect">
                <a:avLst/>
              </a:prstGeom>
              <a:noFill/>
            </p:spPr>
            <p:txBody>
              <a:bodyPr wrap="square" rtlCol="0">
                <a:spAutoFit/>
              </a:bodyPr>
              <a:lstStyle/>
              <a:p>
                <a:r>
                  <a:rPr lang="en-GB" dirty="0">
                    <a:latin typeface="Candara" panose="020E0502030303020204" pitchFamily="34" charset="0"/>
                  </a:rPr>
                  <a:t>Find the gradient at the point </a:t>
                </a:r>
                <a14:m>
                  <m:oMath xmlns:m="http://schemas.openxmlformats.org/officeDocument/2006/math">
                    <m:r>
                      <a:rPr lang="en-GB" i="1">
                        <a:latin typeface="Cambria Math" panose="02040503050406030204" pitchFamily="18" charset="0"/>
                      </a:rPr>
                      <m:t>𝑃</m:t>
                    </m:r>
                  </m:oMath>
                </a14:m>
                <a:r>
                  <a:rPr lang="en-GB" dirty="0">
                    <a:latin typeface="Candara" panose="020E0502030303020204" pitchFamily="34" charset="0"/>
                  </a:rPr>
                  <a:t> where </a:t>
                </a:r>
                <a14:m>
                  <m:oMath xmlns:m="http://schemas.openxmlformats.org/officeDocument/2006/math">
                    <m:r>
                      <a:rPr lang="en-GB" i="1">
                        <a:latin typeface="Cambria Math" panose="02040503050406030204" pitchFamily="18" charset="0"/>
                      </a:rPr>
                      <m:t>𝑡</m:t>
                    </m:r>
                    <m:r>
                      <a:rPr lang="en-GB" i="1">
                        <a:latin typeface="Cambria Math" panose="02040503050406030204" pitchFamily="18" charset="0"/>
                      </a:rPr>
                      <m:t>=2</m:t>
                    </m:r>
                  </m:oMath>
                </a14:m>
                <a:r>
                  <a:rPr lang="en-GB" dirty="0">
                    <a:latin typeface="Candara" panose="020E0502030303020204" pitchFamily="34" charset="0"/>
                  </a:rPr>
                  <a:t>, on the curve given parametrically by</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𝑡</m:t>
                          </m:r>
                        </m:e>
                        <m:sup>
                          <m:r>
                            <a:rPr lang="en-GB" i="1">
                              <a:latin typeface="Cambria Math" panose="02040503050406030204" pitchFamily="18" charset="0"/>
                            </a:rPr>
                            <m:t>3</m:t>
                          </m:r>
                        </m:sup>
                      </m:sSup>
                      <m:r>
                        <a:rPr lang="en-GB" i="1">
                          <a:latin typeface="Cambria Math" panose="02040503050406030204" pitchFamily="18" charset="0"/>
                        </a:rPr>
                        <m:t>+</m:t>
                      </m:r>
                      <m:r>
                        <a:rPr lang="en-GB" i="1">
                          <a:latin typeface="Cambria Math" panose="02040503050406030204" pitchFamily="18" charset="0"/>
                        </a:rPr>
                        <m:t>𝑡</m:t>
                      </m:r>
                      <m:r>
                        <a:rPr lang="en-GB">
                          <a:latin typeface="Cambria Math" panose="02040503050406030204" pitchFamily="18" charset="0"/>
                        </a:rPr>
                        <m:t>,       </m:t>
                      </m:r>
                      <m:r>
                        <a:rPr lang="en-GB" i="1">
                          <a:latin typeface="Cambria Math" panose="02040503050406030204" pitchFamily="18" charset="0"/>
                        </a:rPr>
                        <m:t>𝑦</m:t>
                      </m:r>
                      <m:r>
                        <a:rPr lang="en-GB">
                          <a:latin typeface="Cambria Math" panose="02040503050406030204" pitchFamily="18" charset="0"/>
                        </a:rPr>
                        <m:t>=</m:t>
                      </m:r>
                      <m:sSup>
                        <m:sSupPr>
                          <m:ctrlPr>
                            <a:rPr lang="en-GB" i="1">
                              <a:latin typeface="Cambria Math" panose="02040503050406030204" pitchFamily="18" charset="0"/>
                            </a:rPr>
                          </m:ctrlPr>
                        </m:sSupPr>
                        <m:e>
                          <m:r>
                            <m:rPr>
                              <m:sty m:val="p"/>
                            </m:rPr>
                            <a:rPr lang="en-GB">
                              <a:latin typeface="Cambria Math" panose="02040503050406030204" pitchFamily="18" charset="0"/>
                            </a:rPr>
                            <m:t>t</m:t>
                          </m:r>
                        </m:e>
                        <m:sup>
                          <m:r>
                            <a:rPr lang="en-GB">
                              <a:latin typeface="Cambria Math" panose="02040503050406030204" pitchFamily="18" charset="0"/>
                            </a:rPr>
                            <m:t>2</m:t>
                          </m:r>
                        </m:sup>
                      </m:sSup>
                      <m:r>
                        <a:rPr lang="en-GB">
                          <a:latin typeface="Cambria Math" panose="02040503050406030204" pitchFamily="18" charset="0"/>
                        </a:rPr>
                        <m:t>+1,  </m:t>
                      </m:r>
                      <m:r>
                        <m:rPr>
                          <m:sty m:val="p"/>
                        </m:rPr>
                        <a:rPr lang="en-GB">
                          <a:latin typeface="Cambria Math" panose="02040503050406030204" pitchFamily="18" charset="0"/>
                        </a:rPr>
                        <m:t>t</m:t>
                      </m:r>
                      <m:r>
                        <a:rPr lang="en-GB" i="1">
                          <a:latin typeface="Cambria Math" panose="02040503050406030204" pitchFamily="18" charset="0"/>
                        </a:rPr>
                        <m:t>∈</m:t>
                      </m:r>
                      <m:r>
                        <a:rPr lang="en-GB" i="1">
                          <a:latin typeface="Cambria Math" panose="02040503050406030204" pitchFamily="18" charset="0"/>
                        </a:rPr>
                        <m:t>ℝ</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23330"/>
              </a:xfrm>
              <a:prstGeom prst="rect">
                <a:avLst/>
              </a:prstGeom>
              <a:blipFill>
                <a:blip r:embed="rId3"/>
                <a:stretch>
                  <a:fillRect l="-1067" t="-3974" r="-533" b="-19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378298"/>
                <a:ext cx="4572000" cy="61170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4</m:t>
                          </m:r>
                        </m:num>
                        <m:den>
                          <m:r>
                            <a:rPr lang="en-GB" b="0" i="1" smtClean="0">
                              <a:solidFill>
                                <a:srgbClr val="FF0000"/>
                              </a:solidFill>
                              <a:latin typeface="Cambria Math" panose="02040503050406030204" pitchFamily="18" charset="0"/>
                            </a:rPr>
                            <m:t>13</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378298"/>
                <a:ext cx="4572000" cy="61170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191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193212"/>
              </a:xfrm>
              <a:prstGeom prst="rect">
                <a:avLst/>
              </a:prstGeom>
              <a:noFill/>
            </p:spPr>
            <p:txBody>
              <a:bodyPr wrap="square" rtlCol="0">
                <a:spAutoFit/>
              </a:bodyPr>
              <a:lstStyle/>
              <a:p>
                <a:r>
                  <a:rPr lang="en-GB" sz="1600" dirty="0">
                    <a:latin typeface="Candara" panose="020E0502030303020204" pitchFamily="34" charset="0"/>
                  </a:rPr>
                  <a:t>Find the equation of the tangent at the point where </a:t>
                </a:r>
                <a14:m>
                  <m:oMath xmlns:m="http://schemas.openxmlformats.org/officeDocument/2006/math">
                    <m:r>
                      <a:rPr lang="en-GB" sz="1600" b="0" i="1" smtClean="0">
                        <a:latin typeface="Cambria Math" panose="02040503050406030204" pitchFamily="18" charset="0"/>
                      </a:rPr>
                      <m:t>𝑡</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𝜋</m:t>
                        </m:r>
                      </m:num>
                      <m:den>
                        <m:r>
                          <a:rPr lang="en-GB" sz="1600" b="0" i="1" smtClean="0">
                            <a:latin typeface="Cambria Math" panose="02040503050406030204" pitchFamily="18" charset="0"/>
                          </a:rPr>
                          <m:t>6</m:t>
                        </m:r>
                      </m:den>
                    </m:f>
                  </m:oMath>
                </a14:m>
                <a:r>
                  <a:rPr lang="en-GB" sz="1600" dirty="0">
                    <a:latin typeface="Candara" panose="020E0502030303020204" pitchFamily="34" charset="0"/>
                  </a:rPr>
                  <a:t>, to the curve with parametric equations </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m:t>
                      </m:r>
                      <m:rad>
                        <m:radPr>
                          <m:degHide m:val="on"/>
                          <m:ctrlPr>
                            <a:rPr lang="en-GB" sz="1600" i="1" smtClean="0">
                              <a:latin typeface="Cambria Math" panose="02040503050406030204" pitchFamily="18" charset="0"/>
                            </a:rPr>
                          </m:ctrlPr>
                        </m:radPr>
                        <m:deg/>
                        <m:e>
                          <m:r>
                            <a:rPr lang="en-GB" sz="1600" b="0" i="1" smtClean="0">
                              <a:latin typeface="Cambria Math" panose="02040503050406030204" pitchFamily="18" charset="0"/>
                            </a:rPr>
                            <m:t>5</m:t>
                          </m:r>
                        </m:e>
                      </m:rad>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2</m:t>
                          </m:r>
                          <m:r>
                            <a:rPr lang="en-GB" sz="1600" b="0" i="1" smtClean="0">
                              <a:latin typeface="Cambria Math" panose="02040503050406030204" pitchFamily="18" charset="0"/>
                            </a:rPr>
                            <m:t>𝑡</m:t>
                          </m:r>
                        </m:e>
                      </m:func>
                      <m:r>
                        <a:rPr lang="en-GB" sz="1600" i="1">
                          <a:latin typeface="Cambria Math" panose="02040503050406030204" pitchFamily="18" charset="0"/>
                        </a:rPr>
                        <m:t>,  </m:t>
                      </m:r>
                      <m:r>
                        <a:rPr lang="en-GB" sz="1600" i="1">
                          <a:latin typeface="Cambria Math" panose="02040503050406030204" pitchFamily="18" charset="0"/>
                        </a:rPr>
                        <m:t>𝑦</m:t>
                      </m:r>
                      <m:r>
                        <a:rPr lang="en-GB" sz="1600" i="1">
                          <a:latin typeface="Cambria Math" panose="02040503050406030204" pitchFamily="18" charset="0"/>
                        </a:rPr>
                        <m:t>=8</m:t>
                      </m:r>
                      <m:func>
                        <m:funcPr>
                          <m:ctrlPr>
                            <a:rPr lang="en-GB" sz="1600" i="1">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cos</m:t>
                              </m:r>
                            </m:e>
                            <m:sup>
                              <m:r>
                                <a:rPr lang="en-GB" sz="1600" b="0" i="0" smtClean="0">
                                  <a:latin typeface="Cambria Math" panose="02040503050406030204" pitchFamily="18" charset="0"/>
                                </a:rPr>
                                <m:t>2</m:t>
                              </m:r>
                            </m:sup>
                          </m:sSup>
                        </m:fName>
                        <m:e>
                          <m:r>
                            <a:rPr lang="en-GB" sz="1600" b="0" i="1" smtClean="0">
                              <a:latin typeface="Cambria Math" panose="02040503050406030204" pitchFamily="18" charset="0"/>
                            </a:rPr>
                            <m:t>𝑡</m:t>
                          </m:r>
                        </m:e>
                      </m:func>
                      <m:r>
                        <a:rPr lang="en-GB" sz="1600" b="0" i="1" smtClean="0">
                          <a:latin typeface="Cambria Math" panose="02040503050406030204" pitchFamily="18" charset="0"/>
                        </a:rPr>
                        <m:t>,  0</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𝑡</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𝜋</m:t>
                      </m:r>
                    </m:oMath>
                  </m:oMathPara>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193212"/>
              </a:xfrm>
              <a:prstGeom prst="rect">
                <a:avLst/>
              </a:prstGeom>
              <a:blipFill>
                <a:blip r:embed="rId2"/>
                <a:stretch>
                  <a:fillRect l="-667" t="-15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87954"/>
              </a:xfrm>
              <a:prstGeom prst="rect">
                <a:avLst/>
              </a:prstGeom>
              <a:noFill/>
            </p:spPr>
            <p:txBody>
              <a:bodyPr wrap="square" rtlCol="0">
                <a:spAutoFit/>
              </a:bodyPr>
              <a:lstStyle/>
              <a:p>
                <a:r>
                  <a:rPr lang="en-GB" sz="1600" dirty="0">
                    <a:latin typeface="Candara" panose="020E0502030303020204" pitchFamily="34" charset="0"/>
                  </a:rPr>
                  <a:t>Find the equation of the tangent at the point where </a:t>
                </a:r>
                <a14:m>
                  <m:oMath xmlns:m="http://schemas.openxmlformats.org/officeDocument/2006/math">
                    <m:r>
                      <a:rPr lang="en-GB" sz="1600" i="1">
                        <a:latin typeface="Cambria Math" panose="02040503050406030204" pitchFamily="18" charset="0"/>
                      </a:rPr>
                      <m:t>𝑡</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𝜋</m:t>
                        </m:r>
                      </m:num>
                      <m:den>
                        <m:r>
                          <a:rPr lang="en-GB" sz="1600" i="1">
                            <a:latin typeface="Cambria Math" panose="02040503050406030204" pitchFamily="18" charset="0"/>
                          </a:rPr>
                          <m:t>3</m:t>
                        </m:r>
                      </m:den>
                    </m:f>
                  </m:oMath>
                </a14:m>
                <a:r>
                  <a:rPr lang="en-GB" sz="1600" dirty="0">
                    <a:latin typeface="Candara" panose="020E0502030303020204" pitchFamily="34" charset="0"/>
                  </a:rPr>
                  <a:t>, to the curve with parametric equations </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m:t>
                      </m:r>
                      <m:rad>
                        <m:radPr>
                          <m:degHide m:val="on"/>
                          <m:ctrlPr>
                            <a:rPr lang="en-GB" sz="1600" i="1">
                              <a:latin typeface="Cambria Math" panose="02040503050406030204" pitchFamily="18" charset="0"/>
                            </a:rPr>
                          </m:ctrlPr>
                        </m:radPr>
                        <m:deg/>
                        <m:e>
                          <m:r>
                            <a:rPr lang="en-GB" sz="1600" i="1">
                              <a:latin typeface="Cambria Math" panose="02040503050406030204" pitchFamily="18" charset="0"/>
                            </a:rPr>
                            <m:t>3</m:t>
                          </m:r>
                        </m:e>
                      </m:rad>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2</m:t>
                          </m:r>
                          <m:r>
                            <a:rPr lang="en-GB" sz="1600" i="1">
                              <a:latin typeface="Cambria Math" panose="02040503050406030204" pitchFamily="18" charset="0"/>
                            </a:rPr>
                            <m:t>𝑡</m:t>
                          </m:r>
                        </m:e>
                      </m:func>
                      <m:r>
                        <a:rPr lang="en-GB" sz="1600" i="1">
                          <a:latin typeface="Cambria Math" panose="02040503050406030204" pitchFamily="18" charset="0"/>
                        </a:rPr>
                        <m:t>,  </m:t>
                      </m:r>
                      <m:r>
                        <a:rPr lang="en-GB" sz="1600" i="1">
                          <a:latin typeface="Cambria Math" panose="02040503050406030204" pitchFamily="18" charset="0"/>
                        </a:rPr>
                        <m:t>𝑦</m:t>
                      </m:r>
                      <m:r>
                        <a:rPr lang="en-GB" sz="1600" i="1">
                          <a:latin typeface="Cambria Math" panose="02040503050406030204" pitchFamily="18" charset="0"/>
                        </a:rPr>
                        <m:t>=4</m:t>
                      </m:r>
                      <m:func>
                        <m:funcPr>
                          <m:ctrlPr>
                            <a:rPr lang="en-GB" sz="1600" i="1">
                              <a:latin typeface="Cambria Math" panose="02040503050406030204" pitchFamily="18" charset="0"/>
                            </a:rPr>
                          </m:ctrlPr>
                        </m:funcPr>
                        <m:fName>
                          <m:sSup>
                            <m:sSupPr>
                              <m:ctrlPr>
                                <a:rPr lang="en-GB" sz="1600" i="1">
                                  <a:latin typeface="Cambria Math" panose="02040503050406030204" pitchFamily="18" charset="0"/>
                                </a:rPr>
                              </m:ctrlPr>
                            </m:sSupPr>
                            <m:e>
                              <m:r>
                                <m:rPr>
                                  <m:sty m:val="p"/>
                                </m:rPr>
                                <a:rPr lang="en-GB" sz="1600">
                                  <a:latin typeface="Cambria Math" panose="02040503050406030204" pitchFamily="18" charset="0"/>
                                </a:rPr>
                                <m:t>cos</m:t>
                              </m:r>
                            </m:e>
                            <m:sup>
                              <m:r>
                                <a:rPr lang="en-GB" sz="1600">
                                  <a:latin typeface="Cambria Math" panose="02040503050406030204" pitchFamily="18" charset="0"/>
                                </a:rPr>
                                <m:t>2</m:t>
                              </m:r>
                            </m:sup>
                          </m:sSup>
                        </m:fName>
                        <m:e>
                          <m:r>
                            <a:rPr lang="en-GB" sz="1600" i="1">
                              <a:latin typeface="Cambria Math" panose="02040503050406030204" pitchFamily="18" charset="0"/>
                            </a:rPr>
                            <m:t>𝑡</m:t>
                          </m:r>
                        </m:e>
                      </m:func>
                      <m:r>
                        <a:rPr lang="en-GB" sz="1600" i="1">
                          <a:latin typeface="Cambria Math" panose="02040503050406030204" pitchFamily="18" charset="0"/>
                        </a:rPr>
                        <m:t>,  0</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𝑡</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𝜋</m:t>
                      </m:r>
                    </m:oMath>
                  </m:oMathPara>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87954"/>
              </a:xfrm>
              <a:prstGeom prst="rect">
                <a:avLst/>
              </a:prstGeom>
              <a:blipFill>
                <a:blip r:embed="rId3"/>
                <a:stretch>
                  <a:fillRect l="-667" t="-15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642922"/>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−2</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642922"/>
                <a:ext cx="4572000" cy="369332"/>
              </a:xfrm>
              <a:prstGeom prst="rect">
                <a:avLst/>
              </a:prstGeom>
              <a:blipFill>
                <a:blip r:embed="rId4"/>
                <a:stretch>
                  <a:fillRect b="-6667"/>
                </a:stretch>
              </a:blipFill>
            </p:spPr>
            <p:txBody>
              <a:bodyPr/>
              <a:lstStyle/>
              <a:p>
                <a:r>
                  <a:rPr lang="en-GB">
                    <a:noFill/>
                  </a:rPr>
                  <a:t> </a:t>
                </a:r>
              </a:p>
            </p:txBody>
          </p:sp>
        </mc:Fallback>
      </mc:AlternateContent>
    </p:spTree>
    <p:extLst>
      <p:ext uri="{BB962C8B-B14F-4D97-AF65-F5344CB8AC3E}">
        <p14:creationId xmlns:p14="http://schemas.microsoft.com/office/powerpoint/2010/main" val="397196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292470"/>
              </a:xfrm>
              <a:prstGeom prst="rect">
                <a:avLst/>
              </a:prstGeom>
              <a:noFill/>
            </p:spPr>
            <p:txBody>
              <a:bodyPr wrap="square" rtlCol="0">
                <a:spAutoFit/>
              </a:bodyPr>
              <a:lstStyle/>
              <a:p>
                <a:r>
                  <a:rPr lang="en-GB" dirty="0">
                    <a:latin typeface="Candara" panose="020E0502030303020204" pitchFamily="34" charset="0"/>
                  </a:rPr>
                  <a:t>Find the equation of the normal at the point where </a:t>
                </a:r>
                <a14:m>
                  <m:oMath xmlns:m="http://schemas.openxmlformats.org/officeDocument/2006/math">
                    <m:r>
                      <a:rPr lang="en-GB" i="1">
                        <a:latin typeface="Cambria Math" panose="02040503050406030204" pitchFamily="18" charset="0"/>
                      </a:rPr>
                      <m:t>𝜃</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num>
                      <m:den>
                        <m:r>
                          <a:rPr lang="en-GB" b="0" i="1" smtClean="0">
                            <a:latin typeface="Cambria Math" panose="02040503050406030204" pitchFamily="18" charset="0"/>
                          </a:rPr>
                          <m:t>3</m:t>
                        </m:r>
                      </m:den>
                    </m:f>
                  </m:oMath>
                </a14:m>
                <a:r>
                  <a:rPr lang="en-GB" dirty="0">
                    <a:latin typeface="Candara" panose="020E0502030303020204" pitchFamily="34" charset="0"/>
                  </a:rPr>
                  <a:t>, to the curve with parametric equations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i="1">
                              <a:latin typeface="Cambria Math" panose="02040503050406030204" pitchFamily="18" charset="0"/>
                            </a:rPr>
                            <m:t>𝜃</m:t>
                          </m:r>
                        </m:e>
                      </m:func>
                      <m:r>
                        <a:rPr lang="en-GB" i="1">
                          <a:latin typeface="Cambria Math" panose="02040503050406030204" pitchFamily="18" charset="0"/>
                        </a:rPr>
                        <m:t>,  </m:t>
                      </m:r>
                      <m:r>
                        <a:rPr lang="en-GB" i="1">
                          <a:latin typeface="Cambria Math" panose="02040503050406030204" pitchFamily="18" charset="0"/>
                        </a:rPr>
                        <m:t>𝑦</m:t>
                      </m:r>
                      <m:r>
                        <a:rPr lang="en-GB" i="1">
                          <a:latin typeface="Cambria Math" panose="02040503050406030204" pitchFamily="18" charset="0"/>
                        </a:rPr>
                        <m:t>=7</m:t>
                      </m:r>
                      <m:func>
                        <m:funcPr>
                          <m:ctrlPr>
                            <a:rPr lang="en-GB" i="1">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i="1">
                              <a:latin typeface="Cambria Math" panose="02040503050406030204" pitchFamily="18" charset="0"/>
                            </a:rPr>
                            <m:t>𝜃</m:t>
                          </m:r>
                        </m:e>
                      </m:func>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292470"/>
              </a:xfrm>
              <a:prstGeom prst="rect">
                <a:avLst/>
              </a:prstGeom>
              <a:blipFill>
                <a:blip r:embed="rId2"/>
                <a:stretch>
                  <a:fillRect l="-1067" t="-2358" b="-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92470"/>
              </a:xfrm>
              <a:prstGeom prst="rect">
                <a:avLst/>
              </a:prstGeom>
              <a:noFill/>
            </p:spPr>
            <p:txBody>
              <a:bodyPr wrap="square" rtlCol="0">
                <a:spAutoFit/>
              </a:bodyPr>
              <a:lstStyle/>
              <a:p>
                <a:r>
                  <a:rPr lang="en-GB" dirty="0">
                    <a:latin typeface="Candara" panose="020E0502030303020204" pitchFamily="34" charset="0"/>
                  </a:rPr>
                  <a:t>Find the equation of the normal at the point where </a:t>
                </a:r>
                <a14:m>
                  <m:oMath xmlns:m="http://schemas.openxmlformats.org/officeDocument/2006/math">
                    <m:r>
                      <a:rPr lang="en-GB" i="1">
                        <a:latin typeface="Cambria Math" panose="02040503050406030204" pitchFamily="18" charset="0"/>
                      </a:rPr>
                      <m:t>𝜃</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oMath>
                </a14:m>
                <a:r>
                  <a:rPr lang="en-GB" dirty="0">
                    <a:latin typeface="Candara" panose="020E0502030303020204" pitchFamily="34" charset="0"/>
                  </a:rPr>
                  <a:t>, to the curve with parametric equations </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=3</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𝜃</m:t>
                          </m:r>
                        </m:e>
                      </m:func>
                      <m:r>
                        <a:rPr lang="en-GB" i="1">
                          <a:latin typeface="Cambria Math" panose="02040503050406030204" pitchFamily="18" charset="0"/>
                        </a:rPr>
                        <m:t>,  </m:t>
                      </m:r>
                      <m:r>
                        <a:rPr lang="en-GB" i="1">
                          <a:latin typeface="Cambria Math" panose="02040503050406030204" pitchFamily="18" charset="0"/>
                        </a:rPr>
                        <m:t>𝑦</m:t>
                      </m:r>
                      <m:r>
                        <a:rPr lang="en-GB" i="1">
                          <a:latin typeface="Cambria Math" panose="02040503050406030204" pitchFamily="18" charset="0"/>
                        </a:rPr>
                        <m:t>=5</m:t>
                      </m:r>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𝜃</m:t>
                          </m:r>
                        </m:e>
                      </m:func>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92470"/>
              </a:xfrm>
              <a:prstGeom prst="rect">
                <a:avLst/>
              </a:prstGeom>
              <a:blipFill>
                <a:blip r:embed="rId3"/>
                <a:stretch>
                  <a:fillRect l="-1067" t="-2830" b="-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47438"/>
                <a:ext cx="4572000" cy="67512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rPr>
                          </m:ctrlPr>
                        </m:fPr>
                        <m:num>
                          <m:r>
                            <a:rPr lang="en-GB" b="0" i="1" smtClean="0">
                              <a:solidFill>
                                <a:srgbClr val="FF0000"/>
                              </a:solidFill>
                              <a:latin typeface="Cambria Math" panose="02040503050406030204" pitchFamily="18" charset="0"/>
                            </a:rPr>
                            <m:t>3</m:t>
                          </m:r>
                          <m:rad>
                            <m:radPr>
                              <m:degHide m:val="on"/>
                              <m:ctrlPr>
                                <a:rPr lang="en-GB" b="0" i="1" smtClean="0">
                                  <a:solidFill>
                                    <a:srgbClr val="FF0000"/>
                                  </a:solidFill>
                                  <a:latin typeface="Cambria Math" panose="02040503050406030204" pitchFamily="18" charset="0"/>
                                </a:rPr>
                              </m:ctrlPr>
                            </m:radPr>
                            <m:deg/>
                            <m:e>
                              <m:r>
                                <a:rPr lang="en-GB" b="0" i="1" smtClean="0">
                                  <a:solidFill>
                                    <a:srgbClr val="FF0000"/>
                                  </a:solidFill>
                                  <a:latin typeface="Cambria Math" panose="02040503050406030204" pitchFamily="18" charset="0"/>
                                </a:rPr>
                                <m:t>3</m:t>
                              </m:r>
                            </m:e>
                          </m:rad>
                        </m:num>
                        <m:den>
                          <m:r>
                            <a:rPr lang="en-GB" b="0" i="1" smtClean="0">
                              <a:solidFill>
                                <a:srgbClr val="FF0000"/>
                              </a:solidFill>
                              <a:latin typeface="Cambria Math" panose="02040503050406030204" pitchFamily="18" charset="0"/>
                            </a:rPr>
                            <m:t>5</m:t>
                          </m:r>
                        </m:den>
                      </m:f>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m:t>
                      </m:r>
                      <m:f>
                        <m:fPr>
                          <m:ctrlPr>
                            <a:rPr lang="en-GB" b="0" i="1" smtClean="0">
                              <a:solidFill>
                                <a:srgbClr val="FF0000"/>
                              </a:solidFill>
                              <a:latin typeface="Cambria Math" panose="02040503050406030204" pitchFamily="18" charset="0"/>
                              <a:ea typeface="Cambria Math" panose="02040503050406030204" pitchFamily="18" charset="0"/>
                            </a:rPr>
                          </m:ctrlPr>
                        </m:fPr>
                        <m:num>
                          <m:r>
                            <a:rPr lang="en-GB" b="0" i="1" smtClean="0">
                              <a:solidFill>
                                <a:srgbClr val="FF0000"/>
                              </a:solidFill>
                              <a:latin typeface="Cambria Math" panose="02040503050406030204" pitchFamily="18" charset="0"/>
                            </a:rPr>
                            <m:t>8</m:t>
                          </m:r>
                          <m:rad>
                            <m:radPr>
                              <m:degHide m:val="on"/>
                              <m:ctrlPr>
                                <a:rPr lang="en-GB" b="0" i="1" smtClean="0">
                                  <a:solidFill>
                                    <a:srgbClr val="FF0000"/>
                                  </a:solidFill>
                                  <a:latin typeface="Cambria Math" panose="02040503050406030204" pitchFamily="18" charset="0"/>
                                  <a:ea typeface="Cambria Math" panose="02040503050406030204" pitchFamily="18" charset="0"/>
                                </a:rPr>
                              </m:ctrlPr>
                            </m:radPr>
                            <m:deg/>
                            <m:e>
                              <m:r>
                                <a:rPr lang="en-GB" b="0" i="1" smtClean="0">
                                  <a:solidFill>
                                    <a:srgbClr val="FF0000"/>
                                  </a:solidFill>
                                  <a:latin typeface="Cambria Math" panose="02040503050406030204" pitchFamily="18" charset="0"/>
                                  <a:ea typeface="Cambria Math" panose="02040503050406030204" pitchFamily="18" charset="0"/>
                                </a:rPr>
                                <m:t>3</m:t>
                              </m:r>
                            </m:e>
                          </m:rad>
                        </m:num>
                        <m:den>
                          <m:r>
                            <a:rPr lang="en-GB" b="0" i="1" smtClean="0">
                              <a:solidFill>
                                <a:srgbClr val="FF0000"/>
                              </a:solidFill>
                              <a:latin typeface="Cambria Math" panose="02040503050406030204" pitchFamily="18" charset="0"/>
                              <a:ea typeface="Cambria Math" panose="02040503050406030204" pitchFamily="18" charset="0"/>
                            </a:rPr>
                            <m:t>5</m:t>
                          </m:r>
                        </m:den>
                      </m:f>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47438"/>
                <a:ext cx="4572000" cy="67512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2210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9.8) Implicit differentiation</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3686257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3</m:t>
                          </m:r>
                          <m:r>
                            <a:rPr lang="en-GB" sz="2400" b="0" i="1" smtClean="0">
                              <a:latin typeface="Cambria Math" panose="02040503050406030204" pitchFamily="18" charset="0"/>
                            </a:rPr>
                            <m:t>𝑦</m:t>
                          </m:r>
                        </m:e>
                        <m:sup>
                          <m:r>
                            <a:rPr lang="en-GB" sz="2400" b="0" i="1" smtClean="0">
                              <a:latin typeface="Cambria Math" panose="02040503050406030204" pitchFamily="18" charset="0"/>
                            </a:rPr>
                            <m:t>5</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3</m:t>
                          </m:r>
                        </m:sup>
                      </m:sSup>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9361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6</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𝑦</m:t>
                          </m:r>
                        </m:e>
                        <m:sup>
                          <m:r>
                            <a:rPr lang="en-GB" sz="2400" b="0" i="1" smtClean="0">
                              <a:solidFill>
                                <a:srgbClr val="FF0000"/>
                              </a:solidFill>
                              <a:latin typeface="Cambria Math" panose="02040503050406030204" pitchFamily="18" charset="0"/>
                            </a:rPr>
                            <m:t>2</m:t>
                          </m:r>
                        </m:sup>
                      </m:sSup>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4524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𝑦</m:t>
                          </m:r>
                        </m:e>
                      </m:func>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tan</m:t>
                          </m:r>
                        </m:fName>
                        <m:e>
                          <m:r>
                            <a:rPr lang="en-GB" sz="2400" b="0" i="1" smtClean="0">
                              <a:latin typeface="Cambria Math" panose="02040503050406030204" pitchFamily="18" charset="0"/>
                            </a:rPr>
                            <m:t>2</m:t>
                          </m:r>
                          <m:r>
                            <a:rPr lang="en-GB" sz="2400" b="0" i="1" smtClean="0">
                              <a:latin typeface="Cambria Math" panose="02040503050406030204" pitchFamily="18" charset="0"/>
                            </a:rPr>
                            <m:t>𝑦</m:t>
                          </m:r>
                        </m:e>
                      </m:func>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3</m:t>
                          </m:r>
                          <m:r>
                            <a:rPr lang="en-GB" sz="2400" b="0" i="1" smtClean="0">
                              <a:latin typeface="Cambria Math" panose="02040503050406030204" pitchFamily="18" charset="0"/>
                            </a:rPr>
                            <m:t>𝑦</m:t>
                          </m:r>
                        </m:e>
                      </m:func>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9361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3</m:t>
                      </m:r>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cos</m:t>
                          </m:r>
                        </m:fName>
                        <m:e>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𝑦</m:t>
                          </m:r>
                        </m:e>
                      </m:func>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22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223989"/>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a14:m>
                <a:r>
                  <a:rPr lang="en-GB" dirty="0">
                    <a:latin typeface="Candara" panose="020E0502030303020204" pitchFamily="34" charset="0"/>
                  </a:rPr>
                  <a:t>. Show that the equation of the normal to the curve at the point with </a:t>
                </a:r>
                <a14:m>
                  <m:oMath xmlns:m="http://schemas.openxmlformats.org/officeDocument/2006/math">
                    <m:r>
                      <a:rPr lang="en-GB" b="0" i="1" smtClean="0">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latin typeface="Candara" panose="020E0502030303020204" pitchFamily="34" charset="0"/>
                  </a:rPr>
                  <a:t> is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6</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+1</m:t>
                          </m:r>
                        </m:e>
                      </m:d>
                      <m:r>
                        <a:rPr lang="en-GB" b="0" i="1" smtClean="0">
                          <a:latin typeface="Cambria Math" panose="02040503050406030204" pitchFamily="18" charset="0"/>
                          <a:ea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𝜋</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18</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𝜋</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−3</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−1</m:t>
                          </m:r>
                        </m:e>
                      </m:d>
                      <m:r>
                        <a:rPr lang="en-GB" b="0" i="1" smtClean="0">
                          <a:latin typeface="Cambria Math" panose="02040503050406030204" pitchFamily="18" charset="0"/>
                          <a:ea typeface="Cambria Math" panose="02040503050406030204" pitchFamily="18" charset="0"/>
                        </a:rPr>
                        <m:t>=0</m:t>
                      </m:r>
                    </m:oMath>
                  </m:oMathPara>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223989"/>
              </a:xfrm>
              <a:prstGeom prst="rect">
                <a:avLst/>
              </a:prstGeom>
              <a:blipFill>
                <a:blip r:embed="rId2"/>
                <a:stretch>
                  <a:fillRect l="-1067" t="-2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00329"/>
              </a:xfrm>
              <a:prstGeom prst="rect">
                <a:avLst/>
              </a:prstGeom>
              <a:noFill/>
            </p:spPr>
            <p:txBody>
              <a:bodyPr wrap="square" rtlCol="0">
                <a:spAutoFit/>
              </a:bodyPr>
              <a:lstStyle/>
              <a:p>
                <a:r>
                  <a:rPr lang="en-GB" dirty="0">
                    <a:latin typeface="Candara" panose="020E0502030303020204" pitchFamily="34" charset="0"/>
                  </a:rPr>
                  <a:t>A curve has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=3</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oMath>
                </a14:m>
                <a:r>
                  <a:rPr lang="en-GB" dirty="0">
                    <a:latin typeface="Candara" panose="020E0502030303020204" pitchFamily="34" charset="0"/>
                  </a:rPr>
                  <a:t>. Show that the equation of the normal to the curve at the point with </a:t>
                </a:r>
                <a14:m>
                  <m:oMath xmlns:m="http://schemas.openxmlformats.org/officeDocument/2006/math">
                    <m:r>
                      <a:rPr lang="en-GB" i="1">
                        <a:latin typeface="Cambria Math" panose="02040503050406030204" pitchFamily="18" charset="0"/>
                      </a:rPr>
                      <m:t>𝑥</m:t>
                    </m:r>
                  </m:oMath>
                </a14:m>
                <a:r>
                  <a:rPr lang="en-GB" dirty="0">
                    <a:latin typeface="Candara" panose="020E0502030303020204" pitchFamily="34" charset="0"/>
                  </a:rPr>
                  <a:t>-coordinate </a:t>
                </a:r>
                <a14:m>
                  <m:oMath xmlns:m="http://schemas.openxmlformats.org/officeDocument/2006/math">
                    <m:r>
                      <a:rPr lang="en-GB" i="1">
                        <a:latin typeface="Cambria Math" panose="02040503050406030204" pitchFamily="18" charset="0"/>
                        <a:ea typeface="Cambria Math" panose="02040503050406030204" pitchFamily="18" charset="0"/>
                      </a:rPr>
                      <m:t>𝜋</m:t>
                    </m:r>
                  </m:oMath>
                </a14:m>
                <a:r>
                  <a:rPr lang="en-GB" dirty="0">
                    <a:latin typeface="Candara" panose="020E0502030303020204" pitchFamily="34" charset="0"/>
                  </a:rPr>
                  <a:t> is</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d>
                        <m:dPr>
                          <m:ctrlPr>
                            <a:rPr lang="en-GB" i="1">
                              <a:latin typeface="Cambria Math" panose="02040503050406030204" pitchFamily="18" charset="0"/>
                            </a:rPr>
                          </m:ctrlPr>
                        </m:dPr>
                        <m:e>
                          <m:r>
                            <a:rPr lang="en-GB" i="1">
                              <a:latin typeface="Cambria Math" panose="02040503050406030204" pitchFamily="18" charset="0"/>
                            </a:rPr>
                            <m:t>6</m:t>
                          </m:r>
                          <m:r>
                            <a:rPr lang="en-GB" i="1">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1</m:t>
                          </m:r>
                        </m:e>
                      </m:d>
                      <m:r>
                        <a:rPr lang="en-GB" i="1">
                          <a:latin typeface="Cambria Math" panose="02040503050406030204" pitchFamily="18" charset="0"/>
                          <a:ea typeface="Cambria Math" panose="02040503050406030204" pitchFamily="18" charset="0"/>
                        </a:rPr>
                        <m:t>𝑦</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𝜋</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18</m:t>
                          </m:r>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𝜋</m:t>
                              </m:r>
                            </m:e>
                            <m:sup>
                              <m:r>
                                <a:rPr lang="en-GB" i="1">
                                  <a:latin typeface="Cambria Math" panose="02040503050406030204" pitchFamily="18" charset="0"/>
                                  <a:ea typeface="Cambria Math" panose="02040503050406030204" pitchFamily="18" charset="0"/>
                                </a:rPr>
                                <m:t>2</m:t>
                              </m:r>
                            </m:sup>
                          </m:sSup>
                          <m:r>
                            <a:rPr lang="en-GB" i="1">
                              <a:latin typeface="Cambria Math" panose="02040503050406030204" pitchFamily="18" charset="0"/>
                              <a:ea typeface="Cambria Math" panose="02040503050406030204" pitchFamily="18" charset="0"/>
                            </a:rPr>
                            <m:t>−3</m:t>
                          </m:r>
                          <m:r>
                            <a:rPr lang="en-GB" i="1">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1</m:t>
                          </m:r>
                        </m:e>
                      </m:d>
                      <m:r>
                        <a:rPr lang="en-GB" i="1">
                          <a:latin typeface="Cambria Math" panose="02040503050406030204" pitchFamily="18" charset="0"/>
                          <a:ea typeface="Cambria Math" panose="02040503050406030204" pitchFamily="18" charset="0"/>
                        </a:rPr>
                        <m:t>=0</m:t>
                      </m:r>
                    </m:oMath>
                  </m:oMathPara>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00329"/>
              </a:xfrm>
              <a:prstGeom prst="rect">
                <a:avLst/>
              </a:prstGeom>
              <a:blipFill>
                <a:blip r:embed="rId3"/>
                <a:stretch>
                  <a:fillRect l="-1067" t="-3046" b="-1015"/>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2507DA73-C2D2-46BC-952C-9230E7B9C1D1}"/>
              </a:ext>
            </a:extLst>
          </p:cNvPr>
          <p:cNvSpPr/>
          <p:nvPr/>
        </p:nvSpPr>
        <p:spPr>
          <a:xfrm>
            <a:off x="4572000" y="1655297"/>
            <a:ext cx="4572000" cy="369332"/>
          </a:xfrm>
          <a:prstGeom prst="rect">
            <a:avLst/>
          </a:prstGeom>
        </p:spPr>
        <p:txBody>
          <a:bodyPr wrap="square">
            <a:spAutoFit/>
          </a:bodyPr>
          <a:lstStyle/>
          <a:p>
            <a:pPr algn="ctr"/>
            <a:r>
              <a:rPr lang="en-GB" dirty="0">
                <a:solidFill>
                  <a:srgbClr val="FF0000"/>
                </a:solidFill>
                <a:latin typeface="Candara" panose="020E0502030303020204" pitchFamily="34" charset="0"/>
              </a:rPr>
              <a:t>Shown</a:t>
            </a:r>
          </a:p>
        </p:txBody>
      </p:sp>
    </p:spTree>
    <p:extLst>
      <p:ext uri="{BB962C8B-B14F-4D97-AF65-F5344CB8AC3E}">
        <p14:creationId xmlns:p14="http://schemas.microsoft.com/office/powerpoint/2010/main" val="7204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𝑦</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2</m:t>
                          </m:r>
                          <m:r>
                            <a:rPr lang="en-GB" sz="2400" b="0" i="1" smtClean="0">
                              <a:latin typeface="Cambria Math" panose="02040503050406030204" pitchFamily="18" charset="0"/>
                            </a:rPr>
                            <m:t>𝑦</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3</m:t>
                          </m:r>
                          <m:r>
                            <a:rPr lang="en-GB" sz="2400" b="0" i="1" smtClean="0">
                              <a:latin typeface="Cambria Math" panose="02040503050406030204" pitchFamily="18" charset="0"/>
                            </a:rPr>
                            <m:t>𝑦</m:t>
                          </m:r>
                        </m:sup>
                      </m:sSup>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9361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r>
                            <a:rPr lang="en-GB" sz="2400" b="0" i="1" smtClean="0">
                              <a:solidFill>
                                <a:srgbClr val="FF0000"/>
                              </a:solidFill>
                              <a:latin typeface="Cambria Math" panose="02040503050406030204" pitchFamily="18" charset="0"/>
                            </a:rPr>
                            <m:t>3</m:t>
                          </m:r>
                          <m:r>
                            <a:rPr lang="en-GB" sz="2400" b="0" i="1" smtClean="0">
                              <a:solidFill>
                                <a:srgbClr val="FF0000"/>
                              </a:solidFill>
                              <a:latin typeface="Cambria Math" panose="02040503050406030204" pitchFamily="18" charset="0"/>
                            </a:rPr>
                            <m:t>𝑦</m:t>
                          </m:r>
                        </m:sup>
                      </m:sSup>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09357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r>
                        <a:rPr lang="en-GB" sz="2400" b="0" i="1" smtClean="0">
                          <a:latin typeface="Cambria Math" panose="02040503050406030204" pitchFamily="18" charset="0"/>
                        </a:rPr>
                        <m:t>𝑥𝑦</m:t>
                      </m:r>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𝑦</m:t>
                      </m:r>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𝑦</m:t>
                      </m:r>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9361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𝑦</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4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𝑥𝑦</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𝑦</m:t>
                          </m:r>
                        </m:sup>
                      </m:sSup>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𝑦</m:t>
                          </m:r>
                        </m:sup>
                      </m:sSup>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9221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d>
                        <m:dPr>
                          <m:ctrlPr>
                            <a:rPr lang="en-GB" sz="2400" b="0" i="1" smtClean="0">
                              <a:solidFill>
                                <a:srgbClr val="FF0000"/>
                              </a:solidFill>
                              <a:latin typeface="Cambria Math" panose="02040503050406030204" pitchFamily="18" charset="0"/>
                            </a:rPr>
                          </m:ctrlPr>
                        </m:dPr>
                        <m:e>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𝑦</m:t>
                          </m:r>
                        </m:e>
                      </m:d>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𝑒</m:t>
                          </m:r>
                        </m:e>
                        <m:sup>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𝑦</m:t>
                          </m:r>
                        </m:sup>
                      </m:sSup>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92217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869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710888"/>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𝑦</m:t>
                          </m:r>
                          <m:r>
                            <a:rPr lang="en-GB" sz="2400" b="0" i="1" smtClean="0">
                              <a:latin typeface="Cambria Math" panose="02040503050406030204" pitchFamily="18" charset="0"/>
                            </a:rPr>
                            <m:t>)</m:t>
                          </m:r>
                        </m:e>
                      </m:func>
                      <m:r>
                        <a:rPr lang="en-GB" sz="2400" b="0" i="1" smtClean="0">
                          <a:latin typeface="Cambria Math" panose="02040503050406030204" pitchFamily="18" charset="0"/>
                        </a:rPr>
                        <m:t>)</m:t>
                      </m:r>
                    </m:oMath>
                  </m:oMathPara>
                </a14:m>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endParaRPr lang="en-GB" sz="24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tan</m:t>
                          </m:r>
                        </m:fName>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−4</m:t>
                          </m:r>
                          <m:r>
                            <a:rPr lang="en-GB" sz="2400" b="0" i="1" smtClean="0">
                              <a:latin typeface="Cambria Math" panose="02040503050406030204" pitchFamily="18" charset="0"/>
                            </a:rPr>
                            <m:t>𝑦</m:t>
                          </m:r>
                          <m:r>
                            <a:rPr lang="en-GB" sz="2400" b="0" i="1" smtClean="0">
                              <a:latin typeface="Cambria Math" panose="02040503050406030204" pitchFamily="18" charset="0"/>
                            </a:rPr>
                            <m:t>)</m:t>
                          </m:r>
                        </m:e>
                      </m:func>
                      <m:r>
                        <a:rPr lang="en-GB" sz="2400" b="0" i="1" smtClean="0">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710888"/>
              </a:xfrm>
              <a:prstGeom prst="rect">
                <a:avLst/>
              </a:prstGeom>
              <a:blipFill>
                <a:blip r:embed="rId2"/>
                <a:stretch>
                  <a:fillRect l="-2000" t="-13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2947"/>
              </a:xfrm>
              <a:prstGeom prst="rect">
                <a:avLst/>
              </a:prstGeom>
              <a:noFill/>
            </p:spPr>
            <p:txBody>
              <a:bodyPr wrap="square" rtlCol="0">
                <a:spAutoFit/>
              </a:bodyPr>
              <a:lstStyle/>
              <a:p>
                <a:r>
                  <a:rPr lang="en-GB" sz="2400" dirty="0">
                    <a:latin typeface="Candara" panose="020E0502030303020204" pitchFamily="34" charset="0"/>
                  </a:rPr>
                  <a:t>Find:</a:t>
                </a:r>
              </a:p>
              <a:p>
                <a:pPr/>
                <a14:m>
                  <m:oMathPara xmlns:m="http://schemas.openxmlformats.org/officeDocument/2006/math">
                    <m:oMathParaPr>
                      <m:jc m:val="centerGroup"/>
                    </m:oMathParaPr>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m:t>
                          </m:r>
                        </m:num>
                        <m:den>
                          <m:r>
                            <a:rPr lang="en-GB" sz="2400" i="1">
                              <a:latin typeface="Cambria Math" panose="02040503050406030204" pitchFamily="18" charset="0"/>
                            </a:rPr>
                            <m:t>𝑑𝑥</m:t>
                          </m:r>
                        </m:den>
                      </m:f>
                      <m:r>
                        <a:rPr lang="en-GB" sz="2400" i="1">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+5</m:t>
                          </m:r>
                          <m:r>
                            <a:rPr lang="en-GB" sz="2400" b="0" i="1" smtClean="0">
                              <a:latin typeface="Cambria Math" panose="02040503050406030204" pitchFamily="18" charset="0"/>
                            </a:rPr>
                            <m:t>𝑦</m:t>
                          </m:r>
                          <m:r>
                            <a:rPr lang="en-GB" sz="2400" b="0" i="1" smtClean="0">
                              <a:latin typeface="Cambria Math" panose="02040503050406030204" pitchFamily="18" charset="0"/>
                            </a:rPr>
                            <m:t>)</m:t>
                          </m:r>
                        </m:e>
                      </m:func>
                      <m:r>
                        <a:rPr lang="en-GB" sz="2400" i="1">
                          <a:latin typeface="Cambria Math" panose="02040503050406030204" pitchFamily="18" charset="0"/>
                        </a:rPr>
                        <m:t>)</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2947"/>
              </a:xfrm>
              <a:prstGeom prst="rect">
                <a:avLst/>
              </a:prstGeom>
              <a:blipFill>
                <a:blip r:embed="rId3"/>
                <a:stretch>
                  <a:fillRect l="-2000" t="-4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92217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d>
                        <m:dPr>
                          <m:ctrlPr>
                            <a:rPr lang="en-GB" sz="2400" b="0" i="1" smtClean="0">
                              <a:solidFill>
                                <a:srgbClr val="FF0000"/>
                              </a:solidFill>
                              <a:latin typeface="Cambria Math" panose="02040503050406030204" pitchFamily="18" charset="0"/>
                            </a:rPr>
                          </m:ctrlPr>
                        </m:dPr>
                        <m:e>
                          <m:r>
                            <a:rPr lang="en-GB" sz="2400" b="0" i="1" smtClean="0">
                              <a:solidFill>
                                <a:srgbClr val="FF0000"/>
                              </a:solidFill>
                              <a:latin typeface="Cambria Math" panose="02040503050406030204" pitchFamily="18" charset="0"/>
                            </a:rPr>
                            <m:t>3</m:t>
                          </m:r>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2</m:t>
                              </m:r>
                            </m:sup>
                          </m:sSup>
                          <m:r>
                            <a:rPr lang="en-GB" sz="2400" b="0" i="1" smtClean="0">
                              <a:solidFill>
                                <a:srgbClr val="FF0000"/>
                              </a:solidFill>
                              <a:latin typeface="Cambria Math" panose="02040503050406030204" pitchFamily="18" charset="0"/>
                            </a:rPr>
                            <m:t>+5</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e>
                      </m:d>
                      <m:d>
                        <m:dPr>
                          <m:ctrlPr>
                            <a:rPr lang="en-GB" sz="2400" b="0" i="1" smtClean="0">
                              <a:solidFill>
                                <a:srgbClr val="FF0000"/>
                              </a:solidFill>
                              <a:latin typeface="Cambria Math" panose="02040503050406030204" pitchFamily="18" charset="0"/>
                            </a:rPr>
                          </m:ctrlPr>
                        </m:dPr>
                        <m:e>
                          <m:func>
                            <m:funcPr>
                              <m:ctrlPr>
                                <a:rPr lang="en-GB" sz="2400" b="0" i="1" smtClean="0">
                                  <a:solidFill>
                                    <a:srgbClr val="FF0000"/>
                                  </a:solidFill>
                                  <a:latin typeface="Cambria Math" panose="02040503050406030204" pitchFamily="18" charset="0"/>
                                </a:rPr>
                              </m:ctrlPr>
                            </m:funcPr>
                            <m:fName>
                              <m:r>
                                <m:rPr>
                                  <m:sty m:val="p"/>
                                </m:rPr>
                                <a:rPr lang="en-GB" sz="2400" b="0" i="0" smtClean="0">
                                  <a:solidFill>
                                    <a:srgbClr val="FF0000"/>
                                  </a:solidFill>
                                  <a:latin typeface="Cambria Math" panose="02040503050406030204" pitchFamily="18" charset="0"/>
                                </a:rPr>
                                <m:t>cos</m:t>
                              </m:r>
                            </m:fName>
                            <m:e>
                              <m:d>
                                <m:dPr>
                                  <m:ctrlPr>
                                    <a:rPr lang="en-GB" sz="2400" b="0" i="1" smtClean="0">
                                      <a:solidFill>
                                        <a:srgbClr val="FF0000"/>
                                      </a:solidFill>
                                      <a:latin typeface="Cambria Math" panose="02040503050406030204" pitchFamily="18" charset="0"/>
                                    </a:rPr>
                                  </m:ctrlPr>
                                </m:dPr>
                                <m:e>
                                  <m:sSup>
                                    <m:sSupPr>
                                      <m:ctrlPr>
                                        <a:rPr lang="en-GB" sz="2400" b="0" i="1" smtClean="0">
                                          <a:solidFill>
                                            <a:srgbClr val="FF0000"/>
                                          </a:solidFill>
                                          <a:latin typeface="Cambria Math" panose="02040503050406030204" pitchFamily="18" charset="0"/>
                                        </a:rPr>
                                      </m:ctrlPr>
                                    </m:sSupPr>
                                    <m:e>
                                      <m:r>
                                        <a:rPr lang="en-GB" sz="2400" b="0" i="1" smtClean="0">
                                          <a:solidFill>
                                            <a:srgbClr val="FF0000"/>
                                          </a:solidFill>
                                          <a:latin typeface="Cambria Math" panose="02040503050406030204" pitchFamily="18" charset="0"/>
                                        </a:rPr>
                                        <m:t>𝑥</m:t>
                                      </m:r>
                                    </m:e>
                                    <m:sup>
                                      <m:r>
                                        <a:rPr lang="en-GB" sz="2400" b="0" i="1" smtClean="0">
                                          <a:solidFill>
                                            <a:srgbClr val="FF0000"/>
                                          </a:solidFill>
                                          <a:latin typeface="Cambria Math" panose="02040503050406030204" pitchFamily="18" charset="0"/>
                                        </a:rPr>
                                        <m:t>3</m:t>
                                      </m:r>
                                    </m:sup>
                                  </m:sSup>
                                  <m:r>
                                    <a:rPr lang="en-GB" sz="2400" b="0" i="1" smtClean="0">
                                      <a:solidFill>
                                        <a:srgbClr val="FF0000"/>
                                      </a:solidFill>
                                      <a:latin typeface="Cambria Math" panose="02040503050406030204" pitchFamily="18" charset="0"/>
                                    </a:rPr>
                                    <m:t>+5</m:t>
                                  </m:r>
                                  <m:r>
                                    <a:rPr lang="en-GB" sz="2400" b="0" i="1" smtClean="0">
                                      <a:solidFill>
                                        <a:srgbClr val="FF0000"/>
                                      </a:solidFill>
                                      <a:latin typeface="Cambria Math" panose="02040503050406030204" pitchFamily="18" charset="0"/>
                                    </a:rPr>
                                    <m:t>𝑦</m:t>
                                  </m:r>
                                </m:e>
                              </m:d>
                            </m:e>
                          </m:func>
                        </m:e>
                      </m:d>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922176"/>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173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025217"/>
              </a:xfrm>
              <a:prstGeom prst="rect">
                <a:avLst/>
              </a:prstGeom>
              <a:noFill/>
            </p:spPr>
            <p:txBody>
              <a:bodyPr wrap="square" rtlCol="0">
                <a:spAutoFit/>
              </a:bodyPr>
              <a:lstStyle/>
              <a:p>
                <a:r>
                  <a:rPr lang="en-GB" sz="2400" dirty="0">
                    <a:latin typeface="Candara" panose="020E0502030303020204" pitchFamily="34" charset="0"/>
                  </a:rPr>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𝑑𝑦</m:t>
                        </m:r>
                      </m:num>
                      <m:den>
                        <m:r>
                          <a:rPr lang="en-GB" sz="2400" b="0" i="1" smtClean="0">
                            <a:latin typeface="Cambria Math" panose="02040503050406030204" pitchFamily="18" charset="0"/>
                          </a:rPr>
                          <m:t>𝑑𝑥</m:t>
                        </m:r>
                      </m:den>
                    </m:f>
                  </m:oMath>
                </a14:m>
                <a:r>
                  <a:rPr lang="en-GB" sz="2400" dirty="0">
                    <a:latin typeface="Candara" panose="020E0502030303020204" pitchFamily="34" charset="0"/>
                  </a:rPr>
                  <a:t> where:</a:t>
                </a:r>
              </a:p>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−3</m:t>
                      </m:r>
                      <m:r>
                        <a:rPr lang="en-GB" sz="2400" b="0" i="1" smtClean="0">
                          <a:latin typeface="Cambria Math" panose="02040503050406030204" pitchFamily="18" charset="0"/>
                        </a:rPr>
                        <m:t>𝑦</m:t>
                      </m:r>
                      <m:r>
                        <a:rPr lang="en-GB" sz="2400" b="0" i="1" smtClean="0">
                          <a:latin typeface="Cambria Math" panose="02040503050406030204" pitchFamily="18" charset="0"/>
                        </a:rPr>
                        <m:t>=5</m:t>
                      </m:r>
                    </m:oMath>
                  </m:oMathPara>
                </a14:m>
                <a:endParaRPr lang="en-GB" sz="24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025217"/>
              </a:xfrm>
              <a:prstGeom prst="rect">
                <a:avLst/>
              </a:prstGeom>
              <a:blipFill>
                <a:blip r:embed="rId2"/>
                <a:stretch>
                  <a:fillRect l="-2000" b="-41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993605"/>
              </a:xfrm>
              <a:prstGeom prst="rect">
                <a:avLst/>
              </a:prstGeom>
              <a:noFill/>
            </p:spPr>
            <p:txBody>
              <a:bodyPr wrap="square" rtlCol="0">
                <a:spAutoFit/>
              </a:bodyPr>
              <a:lstStyle/>
              <a:p>
                <a:r>
                  <a:rPr lang="en-GB" sz="2400" dirty="0">
                    <a:latin typeface="Candara" panose="020E0502030303020204" pitchFamily="34" charset="0"/>
                  </a:rPr>
                  <a:t>Find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𝑑𝑦</m:t>
                        </m:r>
                      </m:num>
                      <m:den>
                        <m:r>
                          <a:rPr lang="en-GB" sz="2400" i="1">
                            <a:latin typeface="Cambria Math" panose="02040503050406030204" pitchFamily="18" charset="0"/>
                          </a:rPr>
                          <m:t>𝑑𝑥</m:t>
                        </m:r>
                      </m:den>
                    </m:f>
                  </m:oMath>
                </a14:m>
                <a:r>
                  <a:rPr lang="en-GB" sz="2400" dirty="0">
                    <a:latin typeface="Candara" panose="020E0502030303020204" pitchFamily="34" charset="0"/>
                  </a:rPr>
                  <a:t> where:</a:t>
                </a:r>
              </a:p>
              <a:p>
                <a:pPr/>
                <a14:m>
                  <m:oMathPara xmlns:m="http://schemas.openxmlformats.org/officeDocument/2006/math">
                    <m:oMathParaPr>
                      <m:jc m:val="centerGroup"/>
                    </m:oMathParaPr>
                    <m:oMath xmlns:m="http://schemas.openxmlformats.org/officeDocument/2006/math">
                      <m:sSup>
                        <m:sSupPr>
                          <m:ctrlPr>
                            <a:rPr lang="en-GB" sz="2400" i="1">
                              <a:latin typeface="Cambria Math" panose="02040503050406030204" pitchFamily="18" charset="0"/>
                            </a:rPr>
                          </m:ctrlPr>
                        </m:sSupPr>
                        <m:e>
                          <m:r>
                            <a:rPr lang="en-GB" sz="2400" i="1">
                              <a:latin typeface="Cambria Math" panose="02040503050406030204" pitchFamily="18" charset="0"/>
                            </a:rPr>
                            <m:t>𝑥</m:t>
                          </m:r>
                        </m:e>
                        <m:sup>
                          <m:r>
                            <a:rPr lang="en-GB" sz="2400" i="1">
                              <a:latin typeface="Cambria Math" panose="02040503050406030204" pitchFamily="18" charset="0"/>
                            </a:rPr>
                            <m:t>3</m:t>
                          </m:r>
                        </m:sup>
                      </m:sSup>
                      <m:r>
                        <a:rPr lang="en-GB" sz="2400" i="1">
                          <a:latin typeface="Cambria Math" panose="02040503050406030204" pitchFamily="18" charset="0"/>
                        </a:rPr>
                        <m:t>+</m:t>
                      </m:r>
                      <m:r>
                        <a:rPr lang="en-GB" sz="2400" i="1">
                          <a:latin typeface="Cambria Math" panose="02040503050406030204" pitchFamily="18" charset="0"/>
                        </a:rPr>
                        <m:t>𝑥</m:t>
                      </m:r>
                      <m:r>
                        <a:rPr lang="en-GB" sz="2400" i="1">
                          <a:latin typeface="Cambria Math" panose="02040503050406030204" pitchFamily="18" charset="0"/>
                        </a:rPr>
                        <m:t>+</m:t>
                      </m:r>
                      <m:sSup>
                        <m:sSupPr>
                          <m:ctrlPr>
                            <a:rPr lang="en-GB" sz="2400" i="1">
                              <a:latin typeface="Cambria Math" panose="02040503050406030204" pitchFamily="18" charset="0"/>
                            </a:rPr>
                          </m:ctrlPr>
                        </m:sSupPr>
                        <m:e>
                          <m:r>
                            <a:rPr lang="en-GB" sz="2400" i="1">
                              <a:latin typeface="Cambria Math" panose="02040503050406030204" pitchFamily="18" charset="0"/>
                            </a:rPr>
                            <m:t>𝑦</m:t>
                          </m:r>
                        </m:e>
                        <m:sup>
                          <m:r>
                            <a:rPr lang="en-GB" sz="2400" i="1">
                              <a:latin typeface="Cambria Math" panose="02040503050406030204" pitchFamily="18" charset="0"/>
                            </a:rPr>
                            <m:t>3</m:t>
                          </m:r>
                        </m:sup>
                      </m:sSup>
                      <m:r>
                        <a:rPr lang="en-GB" sz="2400" i="1">
                          <a:latin typeface="Cambria Math" panose="02040503050406030204" pitchFamily="18" charset="0"/>
                        </a:rPr>
                        <m:t>+3</m:t>
                      </m:r>
                      <m:r>
                        <a:rPr lang="en-GB" sz="2400" i="1">
                          <a:latin typeface="Cambria Math" panose="02040503050406030204" pitchFamily="18" charset="0"/>
                        </a:rPr>
                        <m:t>𝑦</m:t>
                      </m:r>
                      <m:r>
                        <a:rPr lang="en-GB" sz="2400" i="1">
                          <a:latin typeface="Cambria Math" panose="02040503050406030204" pitchFamily="18" charset="0"/>
                        </a:rPr>
                        <m:t>=6</m:t>
                      </m:r>
                    </m:oMath>
                  </m:oMathPara>
                </a14:m>
                <a:endParaRPr lang="en-GB" sz="24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993605"/>
              </a:xfrm>
              <a:prstGeom prst="rect">
                <a:avLst/>
              </a:prstGeom>
              <a:blipFill>
                <a:blip r:embed="rId3"/>
                <a:stretch>
                  <a:fillRect l="-2000" b="-73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89659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2400" i="1" smtClean="0">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𝑑𝑦</m:t>
                          </m:r>
                        </m:num>
                        <m:den>
                          <m:r>
                            <a:rPr lang="en-GB" sz="2400" i="1">
                              <a:solidFill>
                                <a:srgbClr val="FF0000"/>
                              </a:solidFill>
                              <a:latin typeface="Cambria Math" panose="02040503050406030204" pitchFamily="18" charset="0"/>
                            </a:rPr>
                            <m:t>𝑑𝑥</m:t>
                          </m:r>
                        </m:den>
                      </m:f>
                      <m:r>
                        <a:rPr lang="en-GB" sz="2400" i="1">
                          <a:solidFill>
                            <a:srgbClr val="FF0000"/>
                          </a:solidFill>
                          <a:latin typeface="Cambria Math" panose="02040503050406030204" pitchFamily="18" charset="0"/>
                        </a:rPr>
                        <m:t>=</m:t>
                      </m:r>
                      <m:f>
                        <m:fPr>
                          <m:ctrlPr>
                            <a:rPr lang="en-GB" sz="2400" i="1">
                              <a:solidFill>
                                <a:srgbClr val="FF0000"/>
                              </a:solidFill>
                              <a:latin typeface="Cambria Math" panose="02040503050406030204" pitchFamily="18" charset="0"/>
                            </a:rPr>
                          </m:ctrlPr>
                        </m:fPr>
                        <m:num>
                          <m:r>
                            <a:rPr lang="en-GB" sz="2400" i="1">
                              <a:solidFill>
                                <a:srgbClr val="FF0000"/>
                              </a:solidFill>
                              <a:latin typeface="Cambria Math" panose="02040503050406030204" pitchFamily="18" charset="0"/>
                            </a:rPr>
                            <m:t>−3</m:t>
                          </m:r>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𝑥</m:t>
                              </m:r>
                            </m:e>
                            <m:sup>
                              <m:r>
                                <a:rPr lang="en-GB" sz="2400" i="1">
                                  <a:solidFill>
                                    <a:srgbClr val="FF0000"/>
                                  </a:solidFill>
                                  <a:latin typeface="Cambria Math" panose="02040503050406030204" pitchFamily="18" charset="0"/>
                                </a:rPr>
                                <m:t>2</m:t>
                              </m:r>
                            </m:sup>
                          </m:sSup>
                          <m:r>
                            <a:rPr lang="en-GB" sz="2400" i="1">
                              <a:solidFill>
                                <a:srgbClr val="FF0000"/>
                              </a:solidFill>
                              <a:latin typeface="Cambria Math" panose="02040503050406030204" pitchFamily="18" charset="0"/>
                            </a:rPr>
                            <m:t>−1</m:t>
                          </m:r>
                        </m:num>
                        <m:den>
                          <m:r>
                            <a:rPr lang="en-GB" sz="2400" i="1">
                              <a:solidFill>
                                <a:srgbClr val="FF0000"/>
                              </a:solidFill>
                              <a:latin typeface="Cambria Math" panose="02040503050406030204" pitchFamily="18" charset="0"/>
                            </a:rPr>
                            <m:t>3</m:t>
                          </m:r>
                          <m:sSup>
                            <m:sSupPr>
                              <m:ctrlPr>
                                <a:rPr lang="en-GB" sz="2400" i="1">
                                  <a:solidFill>
                                    <a:srgbClr val="FF0000"/>
                                  </a:solidFill>
                                  <a:latin typeface="Cambria Math" panose="02040503050406030204" pitchFamily="18" charset="0"/>
                                </a:rPr>
                              </m:ctrlPr>
                            </m:sSupPr>
                            <m:e>
                              <m:r>
                                <a:rPr lang="en-GB" sz="2400" i="1">
                                  <a:solidFill>
                                    <a:srgbClr val="FF0000"/>
                                  </a:solidFill>
                                  <a:latin typeface="Cambria Math" panose="02040503050406030204" pitchFamily="18" charset="0"/>
                                </a:rPr>
                                <m:t>𝑦</m:t>
                              </m:r>
                            </m:e>
                            <m:sup>
                              <m:r>
                                <a:rPr lang="en-GB" sz="2400" i="1">
                                  <a:solidFill>
                                    <a:srgbClr val="FF0000"/>
                                  </a:solidFill>
                                  <a:latin typeface="Cambria Math" panose="02040503050406030204" pitchFamily="18" charset="0"/>
                                </a:rPr>
                                <m:t>2</m:t>
                              </m:r>
                            </m:sup>
                          </m:sSup>
                          <m:r>
                            <a:rPr lang="en-GB" sz="2400" i="1">
                              <a:solidFill>
                                <a:srgbClr val="FF0000"/>
                              </a:solidFill>
                              <a:latin typeface="Cambria Math" panose="02040503050406030204" pitchFamily="18" charset="0"/>
                            </a:rPr>
                            <m:t>+3</m:t>
                          </m:r>
                        </m:den>
                      </m:f>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89659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886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165384"/>
              </a:xfrm>
              <a:prstGeom prst="rect">
                <a:avLst/>
              </a:prstGeom>
              <a:noFill/>
            </p:spPr>
            <p:txBody>
              <a:bodyPr wrap="square" rtlCol="0">
                <a:spAutoFit/>
              </a:bodyPr>
              <a:lstStyle/>
              <a:p>
                <a:r>
                  <a:rPr lang="en-GB" sz="2000" dirty="0">
                    <a:latin typeface="Candara" panose="020E0502030303020204" pitchFamily="34" charset="0"/>
                  </a:rPr>
                  <a:t>Find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oMath>
                </a14:m>
                <a:r>
                  <a:rPr lang="en-GB" sz="2000" dirty="0">
                    <a:latin typeface="Candara" panose="020E0502030303020204" pitchFamily="34" charset="0"/>
                  </a:rPr>
                  <a:t> at the point </a:t>
                </a:r>
                <a14:m>
                  <m:oMath xmlns:m="http://schemas.openxmlformats.org/officeDocument/2006/math">
                    <m:r>
                      <a:rPr lang="en-GB" sz="2000" b="0" i="1" smtClean="0">
                        <a:latin typeface="Cambria Math" panose="02040503050406030204" pitchFamily="18" charset="0"/>
                      </a:rPr>
                      <m:t>(1, 1)</m:t>
                    </m:r>
                  </m:oMath>
                </a14:m>
                <a:r>
                  <a:rPr lang="en-GB" sz="2000" dirty="0">
                    <a:latin typeface="Candara" panose="020E0502030303020204" pitchFamily="34" charset="0"/>
                  </a:rPr>
                  <a:t>, given that:</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6</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𝑦</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4</m:t>
                          </m:r>
                          <m:r>
                            <a:rPr lang="en-GB" sz="2000" b="0" i="1" smtClean="0">
                              <a:latin typeface="Cambria Math" panose="02040503050406030204" pitchFamily="18" charset="0"/>
                            </a:rPr>
                            <m:t>𝑥</m:t>
                          </m:r>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den>
                      </m:f>
                      <m:r>
                        <a:rPr lang="en-GB" sz="2000" b="0" i="1" smtClean="0">
                          <a:latin typeface="Cambria Math" panose="02040503050406030204" pitchFamily="18" charset="0"/>
                        </a:rPr>
                        <m:t>=2</m:t>
                      </m:r>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165384"/>
              </a:xfrm>
              <a:prstGeom prst="rect">
                <a:avLst/>
              </a:prstGeom>
              <a:blipFill>
                <a:blip r:embed="rId2"/>
                <a:stretch>
                  <a:fillRect l="-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05843"/>
              </a:xfrm>
              <a:prstGeom prst="rect">
                <a:avLst/>
              </a:prstGeom>
              <a:noFill/>
            </p:spPr>
            <p:txBody>
              <a:bodyPr wrap="square" rtlCol="0">
                <a:spAutoFit/>
              </a:bodyPr>
              <a:lstStyle/>
              <a:p>
                <a:r>
                  <a:rPr lang="en-GB" sz="2000" dirty="0">
                    <a:latin typeface="Candara" panose="020E0502030303020204" pitchFamily="34" charset="0"/>
                  </a:rPr>
                  <a:t>Find </a:t>
                </a:r>
                <a14:m>
                  <m:oMath xmlns:m="http://schemas.openxmlformats.org/officeDocument/2006/math">
                    <m:f>
                      <m:fPr>
                        <m:ctrlPr>
                          <a:rPr lang="en-GB" sz="2000" i="1">
                            <a:latin typeface="Cambria Math" panose="02040503050406030204" pitchFamily="18" charset="0"/>
                          </a:rPr>
                        </m:ctrlPr>
                      </m:fPr>
                      <m:num>
                        <m:r>
                          <a:rPr lang="en-GB" sz="2000" i="1">
                            <a:latin typeface="Cambria Math" panose="02040503050406030204" pitchFamily="18" charset="0"/>
                          </a:rPr>
                          <m:t>𝑑𝑦</m:t>
                        </m:r>
                      </m:num>
                      <m:den>
                        <m:r>
                          <a:rPr lang="en-GB" sz="2000" i="1">
                            <a:latin typeface="Cambria Math" panose="02040503050406030204" pitchFamily="18" charset="0"/>
                          </a:rPr>
                          <m:t>𝑑𝑥</m:t>
                        </m:r>
                      </m:den>
                    </m:f>
                  </m:oMath>
                </a14:m>
                <a:r>
                  <a:rPr lang="en-GB" sz="2000" dirty="0">
                    <a:latin typeface="Candara" panose="020E0502030303020204" pitchFamily="34" charset="0"/>
                  </a:rPr>
                  <a:t> at the point </a:t>
                </a:r>
                <a14:m>
                  <m:oMath xmlns:m="http://schemas.openxmlformats.org/officeDocument/2006/math">
                    <m:r>
                      <a:rPr lang="en-GB" sz="2000" i="1">
                        <a:latin typeface="Cambria Math" panose="02040503050406030204" pitchFamily="18" charset="0"/>
                      </a:rPr>
                      <m:t>(1, 1)</m:t>
                    </m:r>
                  </m:oMath>
                </a14:m>
                <a:r>
                  <a:rPr lang="en-GB" sz="2000" dirty="0">
                    <a:latin typeface="Candara" panose="020E0502030303020204" pitchFamily="34" charset="0"/>
                  </a:rPr>
                  <a:t>, given that:</a:t>
                </a:r>
              </a:p>
              <a:p>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4</m:t>
                      </m:r>
                      <m:r>
                        <a:rPr lang="en-GB" sz="2000" i="1">
                          <a:latin typeface="Cambria Math" panose="02040503050406030204" pitchFamily="18" charset="0"/>
                        </a:rPr>
                        <m:t>𝑥</m:t>
                      </m:r>
                      <m:sSup>
                        <m:sSupPr>
                          <m:ctrlPr>
                            <a:rPr lang="en-GB" sz="2000" i="1">
                              <a:latin typeface="Cambria Math" panose="02040503050406030204" pitchFamily="18" charset="0"/>
                            </a:rPr>
                          </m:ctrlPr>
                        </m:sSupPr>
                        <m:e>
                          <m:r>
                            <a:rPr lang="en-GB" sz="2000" i="1">
                              <a:latin typeface="Cambria Math" panose="02040503050406030204" pitchFamily="18" charset="0"/>
                            </a:rPr>
                            <m:t>𝑦</m:t>
                          </m:r>
                        </m:e>
                        <m:sup>
                          <m:r>
                            <a:rPr lang="en-GB" sz="2000" i="1">
                              <a:latin typeface="Cambria Math" panose="02040503050406030204" pitchFamily="18" charset="0"/>
                            </a:rPr>
                            <m:t>2</m:t>
                          </m:r>
                        </m:sup>
                      </m:sSup>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6</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num>
                        <m:den>
                          <m:r>
                            <a:rPr lang="en-GB" sz="2000" i="1">
                              <a:latin typeface="Cambria Math" panose="02040503050406030204" pitchFamily="18" charset="0"/>
                            </a:rPr>
                            <m:t>𝑦</m:t>
                          </m:r>
                        </m:den>
                      </m:f>
                      <m:r>
                        <a:rPr lang="en-GB" sz="2000" i="1">
                          <a:latin typeface="Cambria Math" panose="02040503050406030204" pitchFamily="18" charset="0"/>
                        </a:rPr>
                        <m:t>=10</m:t>
                      </m:r>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05843"/>
              </a:xfrm>
              <a:prstGeom prst="rect">
                <a:avLst/>
              </a:prstGeom>
              <a:blipFill>
                <a:blip r:embed="rId3"/>
                <a:stretch>
                  <a:fillRect l="-1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9361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=−8</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9361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7102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323439"/>
              </a:xfrm>
              <a:prstGeom prst="rect">
                <a:avLst/>
              </a:prstGeom>
              <a:noFill/>
            </p:spPr>
            <p:txBody>
              <a:bodyPr wrap="square" rtlCol="0">
                <a:spAutoFit/>
              </a:bodyPr>
              <a:lstStyle/>
              <a:p>
                <a:r>
                  <a:rPr lang="en-GB" sz="2000" dirty="0">
                    <a:latin typeface="Candara" panose="020E0502030303020204" pitchFamily="34" charset="0"/>
                  </a:rPr>
                  <a:t>A curve is described by:</a:t>
                </a:r>
              </a:p>
              <a:p>
                <a:pP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+4</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=−12</m:t>
                      </m:r>
                      <m:r>
                        <a:rPr lang="en-GB" sz="2000" b="0" i="1" smtClean="0">
                          <a:latin typeface="Cambria Math" panose="02040503050406030204" pitchFamily="18" charset="0"/>
                        </a:rPr>
                        <m:t>𝑥𝑦</m:t>
                      </m:r>
                    </m:oMath>
                  </m:oMathPara>
                </a14:m>
                <a:endParaRPr lang="en-GB" sz="2000" dirty="0">
                  <a:latin typeface="Candara" panose="020E0502030303020204" pitchFamily="34" charset="0"/>
                </a:endParaRPr>
              </a:p>
              <a:p>
                <a:r>
                  <a:rPr lang="en-GB" sz="2000" dirty="0">
                    <a:latin typeface="Candara" panose="020E0502030303020204" pitchFamily="34" charset="0"/>
                  </a:rPr>
                  <a:t>Find the gradient of the curve at the points where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=8</m:t>
                    </m:r>
                  </m:oMath>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323439"/>
              </a:xfrm>
              <a:prstGeom prst="rect">
                <a:avLst/>
              </a:prstGeom>
              <a:blipFill>
                <a:blip r:embed="rId2"/>
                <a:stretch>
                  <a:fillRect l="-1333" t="-2304"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323439"/>
              </a:xfrm>
              <a:prstGeom prst="rect">
                <a:avLst/>
              </a:prstGeom>
              <a:noFill/>
            </p:spPr>
            <p:txBody>
              <a:bodyPr wrap="square" rtlCol="0">
                <a:spAutoFit/>
              </a:bodyPr>
              <a:lstStyle/>
              <a:p>
                <a:r>
                  <a:rPr lang="en-GB" sz="2000" dirty="0">
                    <a:latin typeface="Candara" panose="020E0502030303020204" pitchFamily="34" charset="0"/>
                  </a:rPr>
                  <a:t>A curve is described by:</a:t>
                </a:r>
              </a:p>
              <a:p>
                <a:pPr/>
                <a14:m>
                  <m:oMathPara xmlns:m="http://schemas.openxmlformats.org/officeDocument/2006/math">
                    <m:oMathParaPr>
                      <m:jc m:val="centerGroup"/>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r>
                        <a:rPr lang="en-GB" sz="2000" i="1">
                          <a:latin typeface="Cambria Math" panose="02040503050406030204" pitchFamily="18" charset="0"/>
                        </a:rPr>
                        <m:t>−4</m:t>
                      </m:r>
                      <m:sSup>
                        <m:sSupPr>
                          <m:ctrlPr>
                            <a:rPr lang="en-GB" sz="2000" i="1">
                              <a:latin typeface="Cambria Math" panose="02040503050406030204" pitchFamily="18" charset="0"/>
                            </a:rPr>
                          </m:ctrlPr>
                        </m:sSupPr>
                        <m:e>
                          <m:r>
                            <a:rPr lang="en-GB" sz="2000" i="1">
                              <a:latin typeface="Cambria Math" panose="02040503050406030204" pitchFamily="18" charset="0"/>
                            </a:rPr>
                            <m:t>𝑦</m:t>
                          </m:r>
                        </m:e>
                        <m:sup>
                          <m:r>
                            <a:rPr lang="en-GB" sz="2000" i="1">
                              <a:latin typeface="Cambria Math" panose="02040503050406030204" pitchFamily="18" charset="0"/>
                            </a:rPr>
                            <m:t>2</m:t>
                          </m:r>
                        </m:sup>
                      </m:sSup>
                      <m:r>
                        <a:rPr lang="en-GB" sz="2000" i="1">
                          <a:latin typeface="Cambria Math" panose="02040503050406030204" pitchFamily="18" charset="0"/>
                        </a:rPr>
                        <m:t>=12</m:t>
                      </m:r>
                      <m:r>
                        <a:rPr lang="en-GB" sz="2000" i="1">
                          <a:latin typeface="Cambria Math" panose="02040503050406030204" pitchFamily="18" charset="0"/>
                        </a:rPr>
                        <m:t>𝑥𝑦</m:t>
                      </m:r>
                    </m:oMath>
                  </m:oMathPara>
                </a14:m>
                <a:endParaRPr lang="en-GB" sz="2000" dirty="0">
                  <a:latin typeface="Candara" panose="020E0502030303020204" pitchFamily="34" charset="0"/>
                </a:endParaRPr>
              </a:p>
              <a:p>
                <a:r>
                  <a:rPr lang="en-GB" sz="2000" dirty="0">
                    <a:latin typeface="Candara" panose="020E0502030303020204" pitchFamily="34" charset="0"/>
                  </a:rPr>
                  <a:t>Find the gradient of the curve at the points where </a:t>
                </a:r>
                <a14:m>
                  <m:oMath xmlns:m="http://schemas.openxmlformats.org/officeDocument/2006/math">
                    <m:r>
                      <a:rPr lang="en-GB" sz="2000" i="1">
                        <a:latin typeface="Cambria Math" panose="02040503050406030204" pitchFamily="18" charset="0"/>
                      </a:rPr>
                      <m:t>𝑥</m:t>
                    </m:r>
                    <m:r>
                      <a:rPr lang="en-GB" sz="2000" i="1">
                        <a:latin typeface="Cambria Math" panose="02040503050406030204" pitchFamily="18" charset="0"/>
                      </a:rPr>
                      <m:t>=−8</m:t>
                    </m:r>
                  </m:oMath>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323439"/>
              </a:xfrm>
              <a:prstGeom prst="rect">
                <a:avLst/>
              </a:prstGeom>
              <a:blipFill>
                <a:blip r:embed="rId3"/>
                <a:stretch>
                  <a:fillRect l="-1333" t="-2765" b="-737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1156214"/>
              </a:xfrm>
              <a:prstGeom prst="rect">
                <a:avLst/>
              </a:prstGeom>
            </p:spPr>
            <p:txBody>
              <a:bodyPr wrap="square">
                <a:spAutoFit/>
              </a:bodyPr>
              <a:lstStyle/>
              <a:p>
                <a:pPr algn="ctr"/>
                <a14:m>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=−3</m:t>
                    </m:r>
                  </m:oMath>
                </a14:m>
                <a:r>
                  <a:rPr lang="en-GB" sz="2400" dirty="0">
                    <a:solidFill>
                      <a:srgbClr val="FF0000"/>
                    </a:solidFill>
                    <a:latin typeface="Candara" panose="020E0502030303020204" pitchFamily="34" charset="0"/>
                  </a:rPr>
                  <a:t> at </a:t>
                </a:r>
                <a14:m>
                  <m:oMath xmlns:m="http://schemas.openxmlformats.org/officeDocument/2006/math">
                    <m:r>
                      <a:rPr lang="en-GB" sz="2400" b="0" i="1" smtClean="0">
                        <a:solidFill>
                          <a:srgbClr val="FF0000"/>
                        </a:solidFill>
                        <a:latin typeface="Cambria Math" panose="02040503050406030204" pitchFamily="18" charset="0"/>
                      </a:rPr>
                      <m:t>(−8, 16)</m:t>
                    </m:r>
                  </m:oMath>
                </a14:m>
                <a:endParaRPr lang="en-GB" sz="2400" dirty="0">
                  <a:solidFill>
                    <a:srgbClr val="FF0000"/>
                  </a:solidFill>
                  <a:latin typeface="Candara" panose="020E0502030303020204" pitchFamily="34" charset="0"/>
                </a:endParaRPr>
              </a:p>
              <a:p>
                <a:pPr algn="ctr"/>
                <a14:m>
                  <m:oMath xmlns:m="http://schemas.openxmlformats.org/officeDocument/2006/math">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𝑑𝑦</m:t>
                        </m:r>
                      </m:num>
                      <m:den>
                        <m:r>
                          <a:rPr lang="en-GB" sz="2400" b="0" i="1" smtClean="0">
                            <a:solidFill>
                              <a:srgbClr val="FF0000"/>
                            </a:solidFill>
                            <a:latin typeface="Cambria Math" panose="02040503050406030204" pitchFamily="18" charset="0"/>
                          </a:rPr>
                          <m:t>𝑑𝑥</m:t>
                        </m:r>
                      </m:den>
                    </m:f>
                    <m:r>
                      <a:rPr lang="en-GB" sz="2400" b="0" i="1" smtClean="0">
                        <a:solidFill>
                          <a:srgbClr val="FF0000"/>
                        </a:solidFill>
                        <a:latin typeface="Cambria Math" panose="02040503050406030204" pitchFamily="18" charset="0"/>
                      </a:rPr>
                      <m:t>=0</m:t>
                    </m:r>
                  </m:oMath>
                </a14:m>
                <a:r>
                  <a:rPr lang="en-GB" sz="2400" dirty="0">
                    <a:solidFill>
                      <a:srgbClr val="FF0000"/>
                    </a:solidFill>
                    <a:latin typeface="Candara" panose="020E0502030303020204" pitchFamily="34" charset="0"/>
                  </a:rPr>
                  <a:t> at </a:t>
                </a:r>
                <a14:m>
                  <m:oMath xmlns:m="http://schemas.openxmlformats.org/officeDocument/2006/math">
                    <m:r>
                      <a:rPr lang="en-GB" sz="2400" b="0" i="1" smtClean="0">
                        <a:solidFill>
                          <a:srgbClr val="FF0000"/>
                        </a:solidFill>
                        <a:latin typeface="Cambria Math" panose="02040503050406030204" pitchFamily="18" charset="0"/>
                      </a:rPr>
                      <m:t>(−8, 8)</m:t>
                    </m:r>
                  </m:oMath>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1156214"/>
              </a:xfrm>
              <a:prstGeom prst="rect">
                <a:avLst/>
              </a:prstGeom>
              <a:blipFill>
                <a:blip r:embed="rId4"/>
                <a:stretch>
                  <a:fillRect b="-4211"/>
                </a:stretch>
              </a:blipFill>
            </p:spPr>
            <p:txBody>
              <a:bodyPr/>
              <a:lstStyle/>
              <a:p>
                <a:r>
                  <a:rPr lang="en-GB">
                    <a:noFill/>
                  </a:rPr>
                  <a:t> </a:t>
                </a:r>
              </a:p>
            </p:txBody>
          </p:sp>
        </mc:Fallback>
      </mc:AlternateContent>
    </p:spTree>
    <p:extLst>
      <p:ext uri="{BB962C8B-B14F-4D97-AF65-F5344CB8AC3E}">
        <p14:creationId xmlns:p14="http://schemas.microsoft.com/office/powerpoint/2010/main" val="33851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843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+20</m:t>
                      </m:r>
                      <m:r>
                        <a:rPr lang="en-GB" sz="2000" b="0" i="1" smtClean="0">
                          <a:latin typeface="Cambria Math" panose="02040503050406030204" pitchFamily="18" charset="0"/>
                        </a:rPr>
                        <m:t>𝑥</m:t>
                      </m:r>
                      <m:r>
                        <a:rPr lang="en-GB" sz="2000" b="0" i="1" smtClean="0">
                          <a:latin typeface="Cambria Math" panose="02040503050406030204" pitchFamily="18" charset="0"/>
                        </a:rPr>
                        <m:t>+4</m:t>
                      </m:r>
                      <m:r>
                        <a:rPr lang="en-GB" sz="2000" b="0" i="1" smtClean="0">
                          <a:latin typeface="Cambria Math" panose="02040503050406030204" pitchFamily="18" charset="0"/>
                        </a:rPr>
                        <m:t>𝑦</m:t>
                      </m:r>
                      <m:r>
                        <a:rPr lang="en-GB" sz="2000" b="0" i="1" smtClean="0">
                          <a:latin typeface="Cambria Math" panose="02040503050406030204" pitchFamily="18" charset="0"/>
                        </a:rPr>
                        <m:t>−8</m:t>
                      </m:r>
                      <m:r>
                        <a:rPr lang="en-GB" sz="2000" b="0" i="1" smtClean="0">
                          <a:latin typeface="Cambria Math" panose="02040503050406030204" pitchFamily="18" charset="0"/>
                        </a:rPr>
                        <m:t>𝑥𝑦</m:t>
                      </m:r>
                      <m:r>
                        <a:rPr lang="en-GB" sz="2000" b="0" i="1" smtClean="0">
                          <a:latin typeface="Cambria Math" panose="02040503050406030204" pitchFamily="18" charset="0"/>
                        </a:rPr>
                        <m:t>=−75</m:t>
                      </m:r>
                    </m:oMath>
                  </m:oMathPara>
                </a14:m>
                <a:endParaRPr lang="en-GB" sz="2000" dirty="0">
                  <a:latin typeface="Candara" panose="020E0502030303020204" pitchFamily="34" charset="0"/>
                </a:endParaRPr>
              </a:p>
              <a:p>
                <a:r>
                  <a:rPr lang="en-GB" sz="2000" dirty="0">
                    <a:latin typeface="Candara" panose="020E0502030303020204" pitchFamily="34" charset="0"/>
                  </a:rPr>
                  <a:t>Find the values of </a:t>
                </a:r>
                <a14:m>
                  <m:oMath xmlns:m="http://schemas.openxmlformats.org/officeDocument/2006/math">
                    <m:r>
                      <a:rPr lang="en-GB" sz="2000" b="0" i="1" smtClean="0">
                        <a:latin typeface="Cambria Math" panose="02040503050406030204" pitchFamily="18" charset="0"/>
                      </a:rPr>
                      <m:t>𝑦</m:t>
                    </m:r>
                  </m:oMath>
                </a14:m>
                <a:r>
                  <a:rPr lang="en-GB" sz="2000" dirty="0">
                    <a:latin typeface="Candara" panose="020E0502030303020204" pitchFamily="34" charset="0"/>
                  </a:rPr>
                  <a:t> for which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=0</m:t>
                    </m:r>
                  </m:oMath>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843436"/>
              </a:xfrm>
              <a:prstGeom prst="rect">
                <a:avLst/>
              </a:prstGeom>
              <a:blipFill>
                <a:blip r:embed="rId2"/>
                <a:stretch>
                  <a:fillRect l="-1333" b="-50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843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𝑦</m:t>
                          </m:r>
                        </m:e>
                        <m:sup>
                          <m:r>
                            <a:rPr lang="en-GB" sz="2000" i="1">
                              <a:latin typeface="Cambria Math" panose="02040503050406030204" pitchFamily="18" charset="0"/>
                            </a:rPr>
                            <m:t>2</m:t>
                          </m:r>
                        </m:sup>
                      </m:sSup>
                      <m:r>
                        <a:rPr lang="en-GB" sz="2000" i="1">
                          <a:latin typeface="Cambria Math" panose="02040503050406030204" pitchFamily="18" charset="0"/>
                        </a:rPr>
                        <m:t>+10</m:t>
                      </m:r>
                      <m:r>
                        <a:rPr lang="en-GB" sz="2000" i="1">
                          <a:latin typeface="Cambria Math" panose="02040503050406030204" pitchFamily="18" charset="0"/>
                        </a:rPr>
                        <m:t>𝑥</m:t>
                      </m:r>
                      <m:r>
                        <a:rPr lang="en-GB" sz="2000" i="1">
                          <a:latin typeface="Cambria Math" panose="02040503050406030204" pitchFamily="18" charset="0"/>
                        </a:rPr>
                        <m:t>+2</m:t>
                      </m:r>
                      <m:r>
                        <a:rPr lang="en-GB" sz="2000" i="1">
                          <a:latin typeface="Cambria Math" panose="02040503050406030204" pitchFamily="18" charset="0"/>
                        </a:rPr>
                        <m:t>𝑦</m:t>
                      </m:r>
                      <m:r>
                        <a:rPr lang="en-GB" sz="2000" i="1">
                          <a:latin typeface="Cambria Math" panose="02040503050406030204" pitchFamily="18" charset="0"/>
                        </a:rPr>
                        <m:t>−4</m:t>
                      </m:r>
                      <m:r>
                        <a:rPr lang="en-GB" sz="2000" i="1">
                          <a:latin typeface="Cambria Math" panose="02040503050406030204" pitchFamily="18" charset="0"/>
                        </a:rPr>
                        <m:t>𝑥𝑦</m:t>
                      </m:r>
                      <m:r>
                        <a:rPr lang="en-GB" sz="2000" i="1">
                          <a:latin typeface="Cambria Math" panose="02040503050406030204" pitchFamily="18" charset="0"/>
                        </a:rPr>
                        <m:t>=10</m:t>
                      </m:r>
                    </m:oMath>
                  </m:oMathPara>
                </a14:m>
                <a:endParaRPr lang="en-GB" sz="2000" dirty="0">
                  <a:latin typeface="Candara" panose="020E0502030303020204" pitchFamily="34" charset="0"/>
                </a:endParaRPr>
              </a:p>
              <a:p>
                <a:r>
                  <a:rPr lang="en-GB" sz="2000" dirty="0">
                    <a:latin typeface="Candara" panose="020E0502030303020204" pitchFamily="34" charset="0"/>
                  </a:rPr>
                  <a:t>Find the values of </a:t>
                </a:r>
                <a14:m>
                  <m:oMath xmlns:m="http://schemas.openxmlformats.org/officeDocument/2006/math">
                    <m:r>
                      <a:rPr lang="en-GB" sz="2000" i="1">
                        <a:latin typeface="Cambria Math" panose="02040503050406030204" pitchFamily="18" charset="0"/>
                      </a:rPr>
                      <m:t>𝑦</m:t>
                    </m:r>
                  </m:oMath>
                </a14:m>
                <a:r>
                  <a:rPr lang="en-GB" sz="2000" dirty="0">
                    <a:latin typeface="Candara" panose="020E0502030303020204" pitchFamily="34" charset="0"/>
                  </a:rPr>
                  <a:t> for which </a:t>
                </a:r>
                <a14:m>
                  <m:oMath xmlns:m="http://schemas.openxmlformats.org/officeDocument/2006/math">
                    <m:f>
                      <m:fPr>
                        <m:ctrlPr>
                          <a:rPr lang="en-GB" sz="2000" i="1">
                            <a:latin typeface="Cambria Math" panose="02040503050406030204" pitchFamily="18" charset="0"/>
                          </a:rPr>
                        </m:ctrlPr>
                      </m:fPr>
                      <m:num>
                        <m:r>
                          <a:rPr lang="en-GB" sz="2000" i="1">
                            <a:latin typeface="Cambria Math" panose="02040503050406030204" pitchFamily="18" charset="0"/>
                          </a:rPr>
                          <m:t>𝑑𝑦</m:t>
                        </m:r>
                      </m:num>
                      <m:den>
                        <m:r>
                          <a:rPr lang="en-GB" sz="2000" i="1">
                            <a:latin typeface="Cambria Math" panose="02040503050406030204" pitchFamily="18" charset="0"/>
                          </a:rPr>
                          <m:t>𝑑𝑥</m:t>
                        </m:r>
                      </m:den>
                    </m:f>
                    <m:r>
                      <a:rPr lang="en-GB" sz="2000" i="1">
                        <a:latin typeface="Cambria Math" panose="02040503050406030204" pitchFamily="18" charset="0"/>
                      </a:rPr>
                      <m:t>=0</m:t>
                    </m:r>
                  </m:oMath>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843436"/>
              </a:xfrm>
              <a:prstGeom prst="rect">
                <a:avLst/>
              </a:prstGeom>
              <a:blipFill>
                <a:blip r:embed="rId3"/>
                <a:stretch>
                  <a:fillRect l="-1333" b="-50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340422"/>
                <a:ext cx="4572000" cy="783741"/>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𝑦</m:t>
                      </m:r>
                      <m:r>
                        <a:rPr lang="en-GB" sz="2400" b="0" i="1" smtClean="0">
                          <a:solidFill>
                            <a:srgbClr val="FF0000"/>
                          </a:solidFill>
                          <a:latin typeface="Cambria Math" panose="02040503050406030204" pitchFamily="18" charset="0"/>
                        </a:rPr>
                        <m:t>=</m:t>
                      </m:r>
                      <m:f>
                        <m:fPr>
                          <m:ctrlPr>
                            <a:rPr lang="en-GB" sz="2400" b="0" i="1" smtClean="0">
                              <a:solidFill>
                                <a:srgbClr val="FF0000"/>
                              </a:solidFill>
                              <a:latin typeface="Cambria Math" panose="02040503050406030204" pitchFamily="18" charset="0"/>
                            </a:rPr>
                          </m:ctrlPr>
                        </m:fPr>
                        <m:num>
                          <m:r>
                            <a:rPr lang="en-GB" sz="2400" b="0" i="1" smtClean="0">
                              <a:solidFill>
                                <a:srgbClr val="FF0000"/>
                              </a:solidFill>
                              <a:latin typeface="Cambria Math" panose="02040503050406030204" pitchFamily="18" charset="0"/>
                            </a:rPr>
                            <m:t>7</m:t>
                          </m:r>
                        </m:num>
                        <m:den>
                          <m:r>
                            <a:rPr lang="en-GB" sz="2400" b="0" i="1" smtClean="0">
                              <a:solidFill>
                                <a:srgbClr val="FF0000"/>
                              </a:solidFill>
                              <a:latin typeface="Cambria Math" panose="02040503050406030204" pitchFamily="18" charset="0"/>
                            </a:rPr>
                            <m:t>3</m:t>
                          </m:r>
                        </m:den>
                      </m:f>
                      <m:r>
                        <a:rPr lang="en-GB" sz="2400" b="0" i="1" smtClean="0">
                          <a:solidFill>
                            <a:srgbClr val="FF0000"/>
                          </a:solidFill>
                          <a:latin typeface="Cambria Math" panose="02040503050406030204" pitchFamily="18" charset="0"/>
                        </a:rPr>
                        <m:t>, 5</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340422"/>
                <a:ext cx="4572000" cy="783741"/>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35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631216"/>
              </a:xfrm>
              <a:prstGeom prst="rect">
                <a:avLst/>
              </a:prstGeom>
              <a:noFill/>
            </p:spPr>
            <p:txBody>
              <a:bodyPr wrap="square" rtlCol="0">
                <a:spAutoFit/>
              </a:bodyPr>
              <a:lstStyle/>
              <a:p>
                <a:r>
                  <a:rPr lang="en-GB" sz="1600" dirty="0">
                    <a:latin typeface="Candara" panose="020E0502030303020204" pitchFamily="34" charset="0"/>
                  </a:rPr>
                  <a:t>A curve has equation</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𝑥𝑦</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=35</m:t>
                      </m:r>
                    </m:oMath>
                  </m:oMathPara>
                </a14:m>
                <a:endParaRPr lang="en-GB" sz="1600" dirty="0">
                  <a:latin typeface="Candara" panose="020E0502030303020204" pitchFamily="34" charset="0"/>
                </a:endParaRPr>
              </a:p>
              <a:p>
                <a:r>
                  <a:rPr lang="en-GB" sz="1600" dirty="0">
                    <a:latin typeface="Candara" panose="020E0502030303020204" pitchFamily="34" charset="0"/>
                  </a:rPr>
                  <a:t>Find the equation of the tangent to the curve at the point </a:t>
                </a:r>
                <a14:m>
                  <m:oMath xmlns:m="http://schemas.openxmlformats.org/officeDocument/2006/math">
                    <m:r>
                      <a:rPr lang="en-GB" sz="1600" b="0" i="1" smtClean="0">
                        <a:latin typeface="Cambria Math" panose="02040503050406030204" pitchFamily="18" charset="0"/>
                      </a:rPr>
                      <m:t>(2, 3)</m:t>
                    </m:r>
                  </m:oMath>
                </a14:m>
                <a:r>
                  <a:rPr lang="en-GB" sz="1600" dirty="0">
                    <a:latin typeface="Candara" panose="020E0502030303020204" pitchFamily="34" charset="0"/>
                  </a:rPr>
                  <a:t>.</a:t>
                </a:r>
              </a:p>
              <a:p>
                <a:r>
                  <a:rPr lang="en-GB" sz="1600" dirty="0">
                    <a:latin typeface="Candara" panose="020E0502030303020204" pitchFamily="34" charset="0"/>
                  </a:rPr>
                  <a:t>Give your answer in the form </a:t>
                </a:r>
                <a14:m>
                  <m:oMath xmlns:m="http://schemas.openxmlformats.org/officeDocument/2006/math">
                    <m:r>
                      <a:rPr lang="en-GB" sz="1600" b="0" i="1" smtClean="0">
                        <a:latin typeface="Cambria Math" panose="02040503050406030204" pitchFamily="18" charset="0"/>
                      </a:rPr>
                      <m:t>𝑎𝑥</m:t>
                    </m:r>
                    <m:r>
                      <a:rPr lang="en-GB" sz="1600" b="0" i="1" smtClean="0">
                        <a:latin typeface="Cambria Math" panose="02040503050406030204" pitchFamily="18" charset="0"/>
                      </a:rPr>
                      <m:t>+</m:t>
                    </m:r>
                    <m:r>
                      <a:rPr lang="en-GB" sz="1600" b="0" i="1" smtClean="0">
                        <a:latin typeface="Cambria Math" panose="02040503050406030204" pitchFamily="18" charset="0"/>
                      </a:rPr>
                      <m:t>𝑏𝑦</m:t>
                    </m:r>
                    <m:r>
                      <a:rPr lang="en-GB" sz="1600" b="0" i="1" smtClean="0">
                        <a:latin typeface="Cambria Math" panose="02040503050406030204" pitchFamily="18" charset="0"/>
                      </a:rPr>
                      <m:t>+</m:t>
                    </m:r>
                    <m:r>
                      <a:rPr lang="en-GB" sz="1600" b="0" i="1" smtClean="0">
                        <a:latin typeface="Cambria Math" panose="02040503050406030204" pitchFamily="18" charset="0"/>
                      </a:rPr>
                      <m:t>𝑐</m:t>
                    </m:r>
                    <m:r>
                      <a:rPr lang="en-GB" sz="1600" b="0" i="1" smtClean="0">
                        <a:latin typeface="Cambria Math" panose="02040503050406030204" pitchFamily="18" charset="0"/>
                      </a:rPr>
                      <m:t>=0</m:t>
                    </m:r>
                  </m:oMath>
                </a14:m>
                <a:r>
                  <a:rPr lang="en-GB" sz="1600" dirty="0">
                    <a:latin typeface="Candara" panose="020E0502030303020204" pitchFamily="34" charset="0"/>
                  </a:rPr>
                  <a:t>, where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 </m:t>
                    </m:r>
                    <m:r>
                      <a:rPr lang="en-GB" sz="1600" b="0" i="1" smtClean="0">
                        <a:latin typeface="Cambria Math" panose="02040503050406030204" pitchFamily="18" charset="0"/>
                      </a:rPr>
                      <m:t>𝑏</m:t>
                    </m:r>
                  </m:oMath>
                </a14:m>
                <a:r>
                  <a:rPr lang="en-GB" sz="1600" dirty="0">
                    <a:latin typeface="Candara" panose="020E0502030303020204" pitchFamily="34" charset="0"/>
                  </a:rPr>
                  <a:t> and </a:t>
                </a:r>
                <a14:m>
                  <m:oMath xmlns:m="http://schemas.openxmlformats.org/officeDocument/2006/math">
                    <m:r>
                      <a:rPr lang="en-GB" sz="1600" b="0" i="1" smtClean="0">
                        <a:latin typeface="Cambria Math" panose="02040503050406030204" pitchFamily="18" charset="0"/>
                      </a:rPr>
                      <m:t>𝑐</m:t>
                    </m:r>
                  </m:oMath>
                </a14:m>
                <a:r>
                  <a:rPr lang="en-GB" sz="1600" dirty="0">
                    <a:latin typeface="Candara" panose="020E0502030303020204" pitchFamily="34" charset="0"/>
                  </a:rPr>
                  <a:t> are integers</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631216"/>
              </a:xfrm>
              <a:prstGeom prst="rect">
                <a:avLst/>
              </a:prstGeom>
              <a:blipFill>
                <a:blip r:embed="rId2"/>
                <a:stretch>
                  <a:fillRect l="-667" t="-11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631216"/>
              </a:xfrm>
              <a:prstGeom prst="rect">
                <a:avLst/>
              </a:prstGeom>
              <a:noFill/>
            </p:spPr>
            <p:txBody>
              <a:bodyPr wrap="square" rtlCol="0">
                <a:spAutoFit/>
              </a:bodyPr>
              <a:lstStyle/>
              <a:p>
                <a:r>
                  <a:rPr lang="en-GB" sz="1600" dirty="0">
                    <a:latin typeface="Candara" panose="020E0502030303020204" pitchFamily="34" charset="0"/>
                  </a:rPr>
                  <a:t>A curve has equation</a:t>
                </a:r>
              </a:p>
              <a:p>
                <a:pP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r>
                        <a:rPr lang="en-GB" sz="1600" i="1">
                          <a:latin typeface="Cambria Math" panose="02040503050406030204" pitchFamily="18" charset="0"/>
                        </a:rPr>
                        <m:t>+2</m:t>
                      </m:r>
                      <m:r>
                        <a:rPr lang="en-GB" sz="1600" i="1">
                          <a:latin typeface="Cambria Math" panose="02040503050406030204" pitchFamily="18" charset="0"/>
                        </a:rPr>
                        <m:t>𝑥𝑦</m:t>
                      </m:r>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𝑦</m:t>
                          </m:r>
                        </m:e>
                        <m:sup>
                          <m:r>
                            <a:rPr lang="en-GB" sz="1600" i="1">
                              <a:latin typeface="Cambria Math" panose="02040503050406030204" pitchFamily="18" charset="0"/>
                            </a:rPr>
                            <m:t>2</m:t>
                          </m:r>
                        </m:sup>
                      </m:sSup>
                      <m:r>
                        <a:rPr lang="en-GB" sz="1600" i="1">
                          <a:latin typeface="Cambria Math" panose="02040503050406030204" pitchFamily="18" charset="0"/>
                        </a:rPr>
                        <m:t>+</m:t>
                      </m:r>
                      <m:r>
                        <a:rPr lang="en-GB" sz="1600" i="1">
                          <a:latin typeface="Cambria Math" panose="02040503050406030204" pitchFamily="18" charset="0"/>
                        </a:rPr>
                        <m:t>𝑥</m:t>
                      </m:r>
                      <m:r>
                        <a:rPr lang="en-GB" sz="1600" i="1">
                          <a:latin typeface="Cambria Math" panose="02040503050406030204" pitchFamily="18" charset="0"/>
                        </a:rPr>
                        <m:t>=20</m:t>
                      </m:r>
                    </m:oMath>
                  </m:oMathPara>
                </a14:m>
                <a:endParaRPr lang="en-GB" sz="1600" dirty="0">
                  <a:latin typeface="Candara" panose="020E0502030303020204" pitchFamily="34" charset="0"/>
                </a:endParaRPr>
              </a:p>
              <a:p>
                <a:r>
                  <a:rPr lang="en-GB" sz="1600" dirty="0">
                    <a:latin typeface="Candara" panose="020E0502030303020204" pitchFamily="34" charset="0"/>
                  </a:rPr>
                  <a:t>Find the equation of the tangent to the curve at the point </a:t>
                </a:r>
                <a14:m>
                  <m:oMath xmlns:m="http://schemas.openxmlformats.org/officeDocument/2006/math">
                    <m:r>
                      <a:rPr lang="en-GB" sz="1600" i="1">
                        <a:latin typeface="Cambria Math" panose="02040503050406030204" pitchFamily="18" charset="0"/>
                      </a:rPr>
                      <m:t>(</m:t>
                    </m:r>
                    <m:r>
                      <a:rPr lang="en-GB" sz="1600" b="0" i="1" smtClean="0">
                        <a:latin typeface="Cambria Math" panose="02040503050406030204" pitchFamily="18" charset="0"/>
                      </a:rPr>
                      <m:t>3</m:t>
                    </m:r>
                    <m:r>
                      <a:rPr lang="en-GB" sz="1600" i="1">
                        <a:latin typeface="Cambria Math" panose="02040503050406030204" pitchFamily="18" charset="0"/>
                      </a:rPr>
                      <m:t>, </m:t>
                    </m:r>
                    <m:r>
                      <a:rPr lang="en-GB" sz="1600" b="0" i="1" smtClean="0">
                        <a:latin typeface="Cambria Math" panose="02040503050406030204" pitchFamily="18" charset="0"/>
                      </a:rPr>
                      <m:t>2</m:t>
                    </m:r>
                    <m:r>
                      <a:rPr lang="en-GB" sz="1600" i="1">
                        <a:latin typeface="Cambria Math" panose="02040503050406030204" pitchFamily="18" charset="0"/>
                      </a:rPr>
                      <m:t>)</m:t>
                    </m:r>
                  </m:oMath>
                </a14:m>
                <a:r>
                  <a:rPr lang="en-GB" sz="1600" dirty="0">
                    <a:latin typeface="Candara" panose="020E0502030303020204" pitchFamily="34" charset="0"/>
                  </a:rPr>
                  <a:t>.</a:t>
                </a:r>
              </a:p>
              <a:p>
                <a:r>
                  <a:rPr lang="en-GB" sz="1600" dirty="0">
                    <a:latin typeface="Candara" panose="020E0502030303020204" pitchFamily="34" charset="0"/>
                  </a:rPr>
                  <a:t>Give your answer in the form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m:t>
                    </m:r>
                    <m:r>
                      <a:rPr lang="en-GB" sz="1600" i="1">
                        <a:latin typeface="Cambria Math" panose="02040503050406030204" pitchFamily="18" charset="0"/>
                      </a:rPr>
                      <m:t>𝑐</m:t>
                    </m:r>
                    <m:r>
                      <a:rPr lang="en-GB" sz="1600" i="1">
                        <a:latin typeface="Cambria Math" panose="02040503050406030204" pitchFamily="18" charset="0"/>
                      </a:rPr>
                      <m:t>=0</m:t>
                    </m:r>
                  </m:oMath>
                </a14:m>
                <a:r>
                  <a:rPr lang="en-GB" sz="1600" dirty="0">
                    <a:latin typeface="Candara" panose="020E0502030303020204" pitchFamily="34" charset="0"/>
                  </a:rPr>
                  <a:t>, where </a:t>
                </a:r>
                <a14:m>
                  <m:oMath xmlns:m="http://schemas.openxmlformats.org/officeDocument/2006/math">
                    <m:r>
                      <a:rPr lang="en-GB" sz="1600" i="1">
                        <a:latin typeface="Cambria Math" panose="02040503050406030204" pitchFamily="18" charset="0"/>
                      </a:rPr>
                      <m:t>𝑎</m:t>
                    </m:r>
                    <m:r>
                      <a:rPr lang="en-GB" sz="1600" i="1">
                        <a:latin typeface="Cambria Math" panose="02040503050406030204" pitchFamily="18" charset="0"/>
                      </a:rPr>
                      <m:t>, </m:t>
                    </m:r>
                    <m:r>
                      <a:rPr lang="en-GB" sz="1600" i="1">
                        <a:latin typeface="Cambria Math" panose="02040503050406030204" pitchFamily="18" charset="0"/>
                      </a:rPr>
                      <m:t>𝑏</m:t>
                    </m:r>
                  </m:oMath>
                </a14:m>
                <a:r>
                  <a:rPr lang="en-GB" sz="1600" dirty="0">
                    <a:latin typeface="Candara" panose="020E0502030303020204" pitchFamily="34" charset="0"/>
                  </a:rPr>
                  <a:t> and </a:t>
                </a:r>
                <a14:m>
                  <m:oMath xmlns:m="http://schemas.openxmlformats.org/officeDocument/2006/math">
                    <m:r>
                      <a:rPr lang="en-GB" sz="1600" i="1">
                        <a:latin typeface="Cambria Math" panose="02040503050406030204" pitchFamily="18" charset="0"/>
                      </a:rPr>
                      <m:t>𝑐</m:t>
                    </m:r>
                  </m:oMath>
                </a14:m>
                <a:r>
                  <a:rPr lang="en-GB" sz="1600" dirty="0">
                    <a:latin typeface="Candara" panose="020E0502030303020204" pitchFamily="34" charset="0"/>
                  </a:rPr>
                  <a:t> are integers</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631216"/>
              </a:xfrm>
              <a:prstGeom prst="rect">
                <a:avLst/>
              </a:prstGeom>
              <a:blipFill>
                <a:blip r:embed="rId3"/>
                <a:stretch>
                  <a:fillRect l="-667" t="-1124" b="-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018964"/>
                <a:ext cx="4572000" cy="3693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rPr>
                        <m:t>11</m:t>
                      </m:r>
                      <m:r>
                        <a:rPr lang="en-GB" b="0" i="1" smtClean="0">
                          <a:solidFill>
                            <a:srgbClr val="FF0000"/>
                          </a:solidFill>
                          <a:latin typeface="Cambria Math" panose="02040503050406030204" pitchFamily="18" charset="0"/>
                        </a:rPr>
                        <m:t>𝑥</m:t>
                      </m:r>
                      <m:r>
                        <a:rPr lang="en-GB" b="0" i="1" smtClean="0">
                          <a:solidFill>
                            <a:srgbClr val="FF0000"/>
                          </a:solidFill>
                          <a:latin typeface="Cambria Math" panose="02040503050406030204" pitchFamily="18" charset="0"/>
                        </a:rPr>
                        <m:t>+2</m:t>
                      </m:r>
                      <m:r>
                        <a:rPr lang="en-GB" b="0" i="1" smtClean="0">
                          <a:solidFill>
                            <a:srgbClr val="FF0000"/>
                          </a:solidFill>
                          <a:latin typeface="Cambria Math" panose="02040503050406030204" pitchFamily="18" charset="0"/>
                        </a:rPr>
                        <m:t>𝑦</m:t>
                      </m:r>
                      <m:r>
                        <a:rPr lang="en-GB" b="0" i="1" smtClean="0">
                          <a:solidFill>
                            <a:srgbClr val="FF0000"/>
                          </a:solidFill>
                          <a:latin typeface="Cambria Math" panose="02040503050406030204" pitchFamily="18" charset="0"/>
                        </a:rPr>
                        <m:t>−37=0</m:t>
                      </m:r>
                    </m:oMath>
                  </m:oMathPara>
                </a14:m>
                <a:endParaRPr lang="en-GB"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018964"/>
                <a:ext cx="4572000" cy="369332"/>
              </a:xfrm>
              <a:prstGeom prst="rect">
                <a:avLst/>
              </a:prstGeom>
              <a:blipFill>
                <a:blip r:embed="rId4"/>
                <a:stretch>
                  <a:fillRect b="-11475"/>
                </a:stretch>
              </a:blipFill>
            </p:spPr>
            <p:txBody>
              <a:bodyPr/>
              <a:lstStyle/>
              <a:p>
                <a:r>
                  <a:rPr lang="en-GB">
                    <a:noFill/>
                  </a:rPr>
                  <a:t> </a:t>
                </a:r>
              </a:p>
            </p:txBody>
          </p:sp>
        </mc:Fallback>
      </mc:AlternateContent>
    </p:spTree>
    <p:extLst>
      <p:ext uri="{BB962C8B-B14F-4D97-AF65-F5344CB8AC3E}">
        <p14:creationId xmlns:p14="http://schemas.microsoft.com/office/powerpoint/2010/main" val="31523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077218"/>
              </a:xfrm>
              <a:prstGeom prst="rect">
                <a:avLst/>
              </a:prstGeom>
              <a:noFill/>
            </p:spPr>
            <p:txBody>
              <a:bodyPr wrap="square" rtlCol="0">
                <a:spAutoFit/>
              </a:bodyPr>
              <a:lstStyle/>
              <a:p>
                <a:r>
                  <a:rPr lang="en-GB" sz="1600" dirty="0">
                    <a:latin typeface="Candara" panose="020E0502030303020204" pitchFamily="34" charset="0"/>
                  </a:rPr>
                  <a:t>The curve </a:t>
                </a:r>
                <a14:m>
                  <m:oMath xmlns:m="http://schemas.openxmlformats.org/officeDocument/2006/math">
                    <m:r>
                      <a:rPr lang="en-GB" sz="1600" i="1">
                        <a:latin typeface="Cambria Math" panose="02040503050406030204" pitchFamily="18" charset="0"/>
                      </a:rPr>
                      <m:t>𝑦</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−4</m:t>
                        </m:r>
                        <m:r>
                          <a:rPr lang="en-GB" sz="1600" i="1">
                            <a:latin typeface="Cambria Math" panose="02040503050406030204" pitchFamily="18" charset="0"/>
                          </a:rPr>
                          <m:t>𝑥</m:t>
                        </m:r>
                      </m:sup>
                    </m:sSup>
                    <m:r>
                      <a:rPr lang="en-GB" sz="1600" i="1">
                        <a:latin typeface="Cambria Math" panose="02040503050406030204" pitchFamily="18" charset="0"/>
                      </a:rPr>
                      <m:t>=4</m:t>
                    </m:r>
                    <m:r>
                      <a:rPr lang="en-GB" sz="1600" i="1">
                        <a:latin typeface="Cambria Math" panose="02040503050406030204" pitchFamily="18" charset="0"/>
                      </a:rPr>
                      <m:t>𝑥</m:t>
                    </m:r>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𝑦</m:t>
                        </m:r>
                      </m:e>
                      <m:sup>
                        <m:r>
                          <a:rPr lang="en-GB" sz="1600" i="1">
                            <a:latin typeface="Cambria Math" panose="02040503050406030204" pitchFamily="18" charset="0"/>
                          </a:rPr>
                          <m:t>2</m:t>
                        </m:r>
                      </m:sup>
                    </m:sSup>
                  </m:oMath>
                </a14:m>
                <a:r>
                  <a:rPr lang="en-GB" sz="1600" dirty="0">
                    <a:latin typeface="Candara" panose="020E0502030303020204" pitchFamily="34" charset="0"/>
                  </a:rPr>
                  <a:t>.</a:t>
                </a:r>
              </a:p>
              <a:p>
                <a:r>
                  <a:rPr lang="en-GB" sz="1600" dirty="0">
                    <a:latin typeface="Candara" panose="020E0502030303020204" pitchFamily="34" charset="0"/>
                  </a:rPr>
                  <a:t>Find the equation of the normal(s) to the curve at the point where </a:t>
                </a:r>
                <a14:m>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=0</m:t>
                    </m:r>
                  </m:oMath>
                </a14:m>
                <a:r>
                  <a:rPr lang="en-GB" sz="1600" dirty="0">
                    <a:latin typeface="Candara" panose="020E0502030303020204" pitchFamily="34" charset="0"/>
                  </a:rPr>
                  <a:t>.</a:t>
                </a:r>
              </a:p>
              <a:p>
                <a:r>
                  <a:rPr lang="en-GB" sz="1600" dirty="0">
                    <a:latin typeface="Candara" panose="020E0502030303020204" pitchFamily="34" charset="0"/>
                  </a:rPr>
                  <a:t>Give your answer in the form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m:t>
                    </m:r>
                    <m:r>
                      <a:rPr lang="en-GB" sz="1600" i="1">
                        <a:latin typeface="Cambria Math" panose="02040503050406030204" pitchFamily="18" charset="0"/>
                      </a:rPr>
                      <m:t>𝑐</m:t>
                    </m:r>
                    <m:r>
                      <a:rPr lang="en-GB" sz="1600" i="1">
                        <a:latin typeface="Cambria Math" panose="02040503050406030204" pitchFamily="18" charset="0"/>
                      </a:rPr>
                      <m:t>=0</m:t>
                    </m:r>
                  </m:oMath>
                </a14:m>
                <a:endParaRPr lang="en-GB" sz="16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077218"/>
              </a:xfrm>
              <a:prstGeom prst="rect">
                <a:avLst/>
              </a:prstGeom>
              <a:blipFill>
                <a:blip r:embed="rId2"/>
                <a:stretch>
                  <a:fillRect l="-667" t="-1695" b="-6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77218"/>
              </a:xfrm>
              <a:prstGeom prst="rect">
                <a:avLst/>
              </a:prstGeom>
              <a:noFill/>
            </p:spPr>
            <p:txBody>
              <a:bodyPr wrap="square" rtlCol="0">
                <a:spAutoFit/>
              </a:bodyPr>
              <a:lstStyle/>
              <a:p>
                <a:r>
                  <a:rPr lang="en-GB" sz="1600" dirty="0">
                    <a:latin typeface="Candara" panose="020E0502030303020204" pitchFamily="34" charset="0"/>
                  </a:rPr>
                  <a:t>The curve </a:t>
                </a:r>
                <a14:m>
                  <m:oMath xmlns:m="http://schemas.openxmlformats.org/officeDocument/2006/math">
                    <m:r>
                      <a:rPr lang="en-GB" sz="1600" i="1">
                        <a:latin typeface="Cambria Math" panose="02040503050406030204" pitchFamily="18" charset="0"/>
                      </a:rPr>
                      <m:t>𝑦</m:t>
                    </m:r>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−2</m:t>
                        </m:r>
                        <m:r>
                          <a:rPr lang="en-GB" sz="1600" i="1">
                            <a:latin typeface="Cambria Math" panose="02040503050406030204" pitchFamily="18" charset="0"/>
                          </a:rPr>
                          <m:t>𝑥</m:t>
                        </m:r>
                      </m:sup>
                    </m:sSup>
                    <m:r>
                      <a:rPr lang="en-GB" sz="1600" i="1">
                        <a:latin typeface="Cambria Math" panose="02040503050406030204" pitchFamily="18" charset="0"/>
                      </a:rPr>
                      <m:t>=2</m:t>
                    </m:r>
                    <m:r>
                      <a:rPr lang="en-GB" sz="1600" i="1">
                        <a:latin typeface="Cambria Math" panose="02040503050406030204" pitchFamily="18" charset="0"/>
                      </a:rPr>
                      <m:t>𝑥</m:t>
                    </m:r>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𝑦</m:t>
                        </m:r>
                      </m:e>
                      <m:sup>
                        <m:r>
                          <a:rPr lang="en-GB" sz="1600" i="1">
                            <a:latin typeface="Cambria Math" panose="02040503050406030204" pitchFamily="18" charset="0"/>
                          </a:rPr>
                          <m:t>2</m:t>
                        </m:r>
                      </m:sup>
                    </m:sSup>
                  </m:oMath>
                </a14:m>
                <a:r>
                  <a:rPr lang="en-GB" sz="1600" dirty="0">
                    <a:latin typeface="Candara" panose="020E0502030303020204" pitchFamily="34" charset="0"/>
                  </a:rPr>
                  <a:t>.</a:t>
                </a:r>
              </a:p>
              <a:p>
                <a:r>
                  <a:rPr lang="en-GB" sz="1600" dirty="0">
                    <a:latin typeface="Candara" panose="020E0502030303020204" pitchFamily="34" charset="0"/>
                  </a:rPr>
                  <a:t>Find the equation of the normal(s) to the curve at the point where </a:t>
                </a:r>
                <a14:m>
                  <m:oMath xmlns:m="http://schemas.openxmlformats.org/officeDocument/2006/math">
                    <m:r>
                      <a:rPr lang="en-GB" sz="1600" i="1">
                        <a:latin typeface="Cambria Math" panose="02040503050406030204" pitchFamily="18" charset="0"/>
                      </a:rPr>
                      <m:t>𝑥</m:t>
                    </m:r>
                    <m:r>
                      <a:rPr lang="en-GB" sz="1600" i="1">
                        <a:latin typeface="Cambria Math" panose="02040503050406030204" pitchFamily="18" charset="0"/>
                      </a:rPr>
                      <m:t>=0</m:t>
                    </m:r>
                  </m:oMath>
                </a14:m>
                <a:r>
                  <a:rPr lang="en-GB" sz="1600" dirty="0">
                    <a:latin typeface="Candara" panose="020E0502030303020204" pitchFamily="34" charset="0"/>
                  </a:rPr>
                  <a:t>.</a:t>
                </a:r>
              </a:p>
              <a:p>
                <a:r>
                  <a:rPr lang="en-GB" sz="1600" dirty="0">
                    <a:latin typeface="Candara" panose="020E0502030303020204" pitchFamily="34" charset="0"/>
                  </a:rPr>
                  <a:t>Give your answer in the form </a:t>
                </a:r>
                <a14:m>
                  <m:oMath xmlns:m="http://schemas.openxmlformats.org/officeDocument/2006/math">
                    <m:r>
                      <a:rPr lang="en-GB" sz="1600" i="1">
                        <a:latin typeface="Cambria Math" panose="02040503050406030204" pitchFamily="18" charset="0"/>
                      </a:rPr>
                      <m:t>𝑎𝑥</m:t>
                    </m:r>
                    <m:r>
                      <a:rPr lang="en-GB" sz="1600" i="1">
                        <a:latin typeface="Cambria Math" panose="02040503050406030204" pitchFamily="18" charset="0"/>
                      </a:rPr>
                      <m:t>+</m:t>
                    </m:r>
                    <m:r>
                      <a:rPr lang="en-GB" sz="1600" i="1">
                        <a:latin typeface="Cambria Math" panose="02040503050406030204" pitchFamily="18" charset="0"/>
                      </a:rPr>
                      <m:t>𝑏𝑦</m:t>
                    </m:r>
                    <m:r>
                      <a:rPr lang="en-GB" sz="1600" i="1">
                        <a:latin typeface="Cambria Math" panose="02040503050406030204" pitchFamily="18" charset="0"/>
                      </a:rPr>
                      <m:t>+</m:t>
                    </m:r>
                    <m:r>
                      <a:rPr lang="en-GB" sz="1600" i="1">
                        <a:latin typeface="Cambria Math" panose="02040503050406030204" pitchFamily="18" charset="0"/>
                      </a:rPr>
                      <m:t>𝑐</m:t>
                    </m:r>
                    <m:r>
                      <a:rPr lang="en-GB" sz="1600" i="1">
                        <a:latin typeface="Cambria Math" panose="02040503050406030204" pitchFamily="18" charset="0"/>
                      </a:rPr>
                      <m:t>=0</m:t>
                    </m:r>
                  </m:oMath>
                </a14:m>
                <a:endParaRPr lang="en-GB" sz="16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77218"/>
              </a:xfrm>
              <a:prstGeom prst="rect">
                <a:avLst/>
              </a:prstGeom>
              <a:blipFill>
                <a:blip r:embed="rId3"/>
                <a:stretch>
                  <a:fillRect l="-667" t="-1705" b="-6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702579"/>
                <a:ext cx="4572000" cy="70788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000" i="1">
                          <a:solidFill>
                            <a:srgbClr val="FF0000"/>
                          </a:solidFill>
                          <a:latin typeface="Cambria Math" panose="02040503050406030204" pitchFamily="18" charset="0"/>
                        </a:rPr>
                        <m:t>2</m:t>
                      </m:r>
                      <m:r>
                        <a:rPr lang="en-GB" sz="2000" i="1">
                          <a:solidFill>
                            <a:srgbClr val="FF0000"/>
                          </a:solidFill>
                          <a:latin typeface="Cambria Math" panose="02040503050406030204" pitchFamily="18" charset="0"/>
                        </a:rPr>
                        <m:t>𝑥</m:t>
                      </m:r>
                      <m:r>
                        <a:rPr lang="en-GB" sz="2000" i="1">
                          <a:solidFill>
                            <a:srgbClr val="FF0000"/>
                          </a:solidFill>
                          <a:latin typeface="Cambria Math" panose="02040503050406030204" pitchFamily="18" charset="0"/>
                        </a:rPr>
                        <m:t>+</m:t>
                      </m:r>
                      <m:r>
                        <a:rPr lang="en-GB" sz="2000" i="1">
                          <a:solidFill>
                            <a:srgbClr val="FF0000"/>
                          </a:solidFill>
                          <a:latin typeface="Cambria Math" panose="02040503050406030204" pitchFamily="18" charset="0"/>
                        </a:rPr>
                        <m:t>𝑦</m:t>
                      </m:r>
                      <m:r>
                        <a:rPr lang="en-GB" sz="2000" i="1">
                          <a:solidFill>
                            <a:srgbClr val="FF0000"/>
                          </a:solidFill>
                          <a:latin typeface="Cambria Math" panose="02040503050406030204" pitchFamily="18" charset="0"/>
                        </a:rPr>
                        <m:t>=0</m:t>
                      </m:r>
                      <m:r>
                        <m:rPr>
                          <m:nor/>
                        </m:rPr>
                        <a:rPr lang="en-GB" sz="2000" i="1" dirty="0">
                          <a:solidFill>
                            <a:srgbClr val="FF0000"/>
                          </a:solidFill>
                          <a:latin typeface="Cambria Math" panose="02040503050406030204" pitchFamily="18" charset="0"/>
                        </a:rPr>
                        <m:t> </m:t>
                      </m:r>
                      <m:r>
                        <m:rPr>
                          <m:nor/>
                        </m:rPr>
                        <a:rPr lang="en-GB" sz="2000" dirty="0">
                          <a:solidFill>
                            <a:srgbClr val="FF0000"/>
                          </a:solidFill>
                          <a:latin typeface="Candara" panose="020E0502030303020204" pitchFamily="34" charset="0"/>
                        </a:rPr>
                        <m:t>at</m:t>
                      </m:r>
                      <m:r>
                        <m:rPr>
                          <m:nor/>
                        </m:rPr>
                        <a:rPr lang="en-GB" sz="2000" i="1" dirty="0">
                          <a:solidFill>
                            <a:srgbClr val="FF0000"/>
                          </a:solidFill>
                          <a:latin typeface="Cambria Math" panose="02040503050406030204" pitchFamily="18" charset="0"/>
                        </a:rPr>
                        <m:t> </m:t>
                      </m:r>
                      <m:r>
                        <a:rPr lang="en-GB" sz="2000" i="1">
                          <a:solidFill>
                            <a:srgbClr val="FF0000"/>
                          </a:solidFill>
                          <a:latin typeface="Cambria Math" panose="02040503050406030204" pitchFamily="18" charset="0"/>
                        </a:rPr>
                        <m:t>(0,0)</m:t>
                      </m:r>
                    </m:oMath>
                  </m:oMathPara>
                </a14:m>
                <a:endParaRPr lang="en-GB" sz="2000" i="1" dirty="0">
                  <a:solidFill>
                    <a:srgbClr val="FF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sz="2000" i="1">
                          <a:solidFill>
                            <a:srgbClr val="FF0000"/>
                          </a:solidFill>
                          <a:latin typeface="Cambria Math" panose="02040503050406030204" pitchFamily="18" charset="0"/>
                        </a:rPr>
                        <m:t>𝑥</m:t>
                      </m:r>
                      <m:r>
                        <a:rPr lang="en-GB" sz="2000" i="1">
                          <a:solidFill>
                            <a:srgbClr val="FF0000"/>
                          </a:solidFill>
                          <a:latin typeface="Cambria Math" panose="02040503050406030204" pitchFamily="18" charset="0"/>
                        </a:rPr>
                        <m:t>−4</m:t>
                      </m:r>
                      <m:r>
                        <a:rPr lang="en-GB" sz="2000" i="1">
                          <a:solidFill>
                            <a:srgbClr val="FF0000"/>
                          </a:solidFill>
                          <a:latin typeface="Cambria Math" panose="02040503050406030204" pitchFamily="18" charset="0"/>
                        </a:rPr>
                        <m:t>𝑦</m:t>
                      </m:r>
                      <m:r>
                        <a:rPr lang="en-GB" sz="2000" i="1">
                          <a:solidFill>
                            <a:srgbClr val="FF0000"/>
                          </a:solidFill>
                          <a:latin typeface="Cambria Math" panose="02040503050406030204" pitchFamily="18" charset="0"/>
                        </a:rPr>
                        <m:t>+4=0</m:t>
                      </m:r>
                      <m:r>
                        <m:rPr>
                          <m:nor/>
                        </m:rPr>
                        <a:rPr lang="en-GB" sz="2000" dirty="0">
                          <a:solidFill>
                            <a:srgbClr val="FF0000"/>
                          </a:solidFill>
                          <a:latin typeface="Candara" panose="020E0502030303020204" pitchFamily="34" charset="0"/>
                        </a:rPr>
                        <m:t> </m:t>
                      </m:r>
                      <m:r>
                        <m:rPr>
                          <m:nor/>
                        </m:rPr>
                        <a:rPr lang="en-GB" sz="2000" dirty="0">
                          <a:solidFill>
                            <a:srgbClr val="FF0000"/>
                          </a:solidFill>
                          <a:latin typeface="Candara" panose="020E0502030303020204" pitchFamily="34" charset="0"/>
                        </a:rPr>
                        <m:t>at</m:t>
                      </m:r>
                      <m:r>
                        <m:rPr>
                          <m:nor/>
                        </m:rPr>
                        <a:rPr lang="en-GB" sz="2000" dirty="0">
                          <a:solidFill>
                            <a:srgbClr val="FF0000"/>
                          </a:solidFill>
                          <a:latin typeface="Candara" panose="020E0502030303020204" pitchFamily="34" charset="0"/>
                        </a:rPr>
                        <m:t> </m:t>
                      </m:r>
                      <m:r>
                        <a:rPr lang="en-GB" sz="2000" i="1">
                          <a:solidFill>
                            <a:srgbClr val="FF0000"/>
                          </a:solidFill>
                          <a:latin typeface="Cambria Math" panose="02040503050406030204" pitchFamily="18" charset="0"/>
                        </a:rPr>
                        <m:t>(0, 1)</m:t>
                      </m:r>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702579"/>
                <a:ext cx="4572000" cy="707886"/>
              </a:xfrm>
              <a:prstGeom prst="rect">
                <a:avLst/>
              </a:prstGeom>
              <a:blipFill>
                <a:blip r:embed="rId4"/>
                <a:stretch>
                  <a:fillRect b="-8621"/>
                </a:stretch>
              </a:blipFill>
            </p:spPr>
            <p:txBody>
              <a:bodyPr/>
              <a:lstStyle/>
              <a:p>
                <a:r>
                  <a:rPr lang="en-GB">
                    <a:noFill/>
                  </a:rPr>
                  <a:t> </a:t>
                </a:r>
              </a:p>
            </p:txBody>
          </p:sp>
        </mc:Fallback>
      </mc:AlternateContent>
    </p:spTree>
    <p:extLst>
      <p:ext uri="{BB962C8B-B14F-4D97-AF65-F5344CB8AC3E}">
        <p14:creationId xmlns:p14="http://schemas.microsoft.com/office/powerpoint/2010/main" val="146681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7895771" cy="527222"/>
          </a:xfrm>
        </p:spPr>
        <p:txBody>
          <a:bodyPr/>
          <a:lstStyle/>
          <a:p>
            <a:r>
              <a:rPr lang="en-GB" dirty="0"/>
              <a:t>9.2) Differentiating exponentials and logarithms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32582259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9.9) Using second derivatives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23163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77875"/>
              </a:xfrm>
              <a:prstGeom prst="rect">
                <a:avLst/>
              </a:prstGeom>
              <a:noFill/>
            </p:spPr>
            <p:txBody>
              <a:bodyPr wrap="square" rtlCol="0">
                <a:spAutoFit/>
              </a:bodyPr>
              <a:lstStyle/>
              <a:p>
                <a:r>
                  <a:rPr lang="en-GB" sz="2000" dirty="0">
                    <a:latin typeface="Candara" panose="020E0502030303020204" pitchFamily="34" charset="0"/>
                  </a:rPr>
                  <a:t>Find the interval on which the function is concave: </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r>
                        <a:rPr lang="en-GB" sz="2000" b="0" i="1" smtClean="0">
                          <a:latin typeface="Cambria Math" panose="02040503050406030204" pitchFamily="18" charset="0"/>
                        </a:rPr>
                        <m:t>−2</m:t>
                      </m:r>
                      <m:r>
                        <a:rPr lang="en-GB" sz="2000" i="1">
                          <a:latin typeface="Cambria Math" panose="02040503050406030204" pitchFamily="18" charset="0"/>
                        </a:rPr>
                        <m:t>𝑥</m:t>
                      </m:r>
                      <m:r>
                        <a:rPr lang="en-GB" sz="2000" i="1">
                          <a:latin typeface="Cambria Math" panose="02040503050406030204" pitchFamily="18" charset="0"/>
                        </a:rPr>
                        <m:t>+5</m:t>
                      </m:r>
                    </m:oMath>
                  </m:oMathPara>
                </a14:m>
                <a:endParaRPr lang="en-GB" sz="2000" b="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𝑔</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−6</m:t>
                      </m:r>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77875"/>
              </a:xfrm>
              <a:prstGeom prst="rect">
                <a:avLst/>
              </a:prstGeom>
              <a:blipFill>
                <a:blip r:embed="rId2"/>
                <a:stretch>
                  <a:fillRect l="-1333" t="-876" r="-18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15663"/>
              </a:xfrm>
              <a:prstGeom prst="rect">
                <a:avLst/>
              </a:prstGeom>
              <a:noFill/>
            </p:spPr>
            <p:txBody>
              <a:bodyPr wrap="square" rtlCol="0">
                <a:spAutoFit/>
              </a:bodyPr>
              <a:lstStyle/>
              <a:p>
                <a:r>
                  <a:rPr lang="en-GB" sz="2000" dirty="0">
                    <a:latin typeface="Candara" panose="020E0502030303020204" pitchFamily="34" charset="0"/>
                  </a:rPr>
                  <a:t>Find the interval on which the function is concave: </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h</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r>
                        <a:rPr lang="en-GB" sz="2000" i="1">
                          <a:latin typeface="Cambria Math" panose="02040503050406030204" pitchFamily="18" charset="0"/>
                        </a:rPr>
                        <m:t>+4</m:t>
                      </m:r>
                      <m:r>
                        <a:rPr lang="en-GB" sz="2000" i="1">
                          <a:latin typeface="Cambria Math" panose="02040503050406030204" pitchFamily="18" charset="0"/>
                        </a:rPr>
                        <m:t>𝑥</m:t>
                      </m:r>
                      <m:r>
                        <a:rPr lang="en-GB" sz="2000" i="1">
                          <a:latin typeface="Cambria Math" panose="02040503050406030204" pitchFamily="18" charset="0"/>
                        </a:rPr>
                        <m:t>+3</m:t>
                      </m:r>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15663"/>
              </a:xfrm>
              <a:prstGeom prst="rect">
                <a:avLst/>
              </a:prstGeom>
              <a:blipFill>
                <a:blip r:embed="rId3"/>
                <a:stretch>
                  <a:fillRect l="-1333" t="-3614" r="-1867" b="-54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63934"/>
                <a:ext cx="4572000"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𝑥</m:t>
                      </m:r>
                      <m:r>
                        <a:rPr lang="en-GB" sz="2400" i="1" smtClean="0">
                          <a:solidFill>
                            <a:srgbClr val="FF0000"/>
                          </a:solidFill>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0</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63934"/>
                <a:ext cx="4572000" cy="46166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462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77875"/>
              </a:xfrm>
              <a:prstGeom prst="rect">
                <a:avLst/>
              </a:prstGeom>
              <a:noFill/>
            </p:spPr>
            <p:txBody>
              <a:bodyPr wrap="square" rtlCol="0">
                <a:spAutoFit/>
              </a:bodyPr>
              <a:lstStyle/>
              <a:p>
                <a:r>
                  <a:rPr lang="en-GB" sz="2000" dirty="0">
                    <a:latin typeface="Candara" panose="020E0502030303020204" pitchFamily="34" charset="0"/>
                  </a:rPr>
                  <a:t>Find the interval on which the function is convex: </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r>
                        <a:rPr lang="en-GB" sz="2000" b="0" i="1" smtClean="0">
                          <a:latin typeface="Cambria Math" panose="02040503050406030204" pitchFamily="18" charset="0"/>
                        </a:rPr>
                        <m:t>−2</m:t>
                      </m:r>
                      <m:r>
                        <a:rPr lang="en-GB" sz="2000" i="1">
                          <a:latin typeface="Cambria Math" panose="02040503050406030204" pitchFamily="18" charset="0"/>
                        </a:rPr>
                        <m:t>𝑥</m:t>
                      </m:r>
                      <m:r>
                        <a:rPr lang="en-GB" sz="2000" i="1">
                          <a:latin typeface="Cambria Math" panose="02040503050406030204" pitchFamily="18" charset="0"/>
                        </a:rPr>
                        <m:t>+5</m:t>
                      </m:r>
                    </m:oMath>
                  </m:oMathPara>
                </a14:m>
                <a:endParaRPr lang="en-GB" sz="2000" b="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endParaRPr lang="en-GB" sz="2000" dirty="0">
                  <a:latin typeface="Candara" panose="020E0502030303020204" pitchFamily="34" charset="0"/>
                </a:endParaRP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𝑔</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−6</m:t>
                      </m:r>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77875"/>
              </a:xfrm>
              <a:prstGeom prst="rect">
                <a:avLst/>
              </a:prstGeom>
              <a:blipFill>
                <a:blip r:embed="rId2"/>
                <a:stretch>
                  <a:fillRect l="-1333" t="-876" r="-18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15663"/>
              </a:xfrm>
              <a:prstGeom prst="rect">
                <a:avLst/>
              </a:prstGeom>
              <a:noFill/>
            </p:spPr>
            <p:txBody>
              <a:bodyPr wrap="square" rtlCol="0">
                <a:spAutoFit/>
              </a:bodyPr>
              <a:lstStyle/>
              <a:p>
                <a:r>
                  <a:rPr lang="en-GB" sz="2000" dirty="0">
                    <a:latin typeface="Candara" panose="020E0502030303020204" pitchFamily="34" charset="0"/>
                  </a:rPr>
                  <a:t>Find the interval on which the function is convex: </a:t>
                </a:r>
              </a:p>
              <a:p>
                <a:pPr algn="ct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h</m:t>
                      </m:r>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3</m:t>
                          </m:r>
                        </m:sup>
                      </m:sSup>
                      <m:r>
                        <a:rPr lang="en-GB" sz="2000" i="1">
                          <a:latin typeface="Cambria Math" panose="02040503050406030204" pitchFamily="18" charset="0"/>
                        </a:rPr>
                        <m:t>+4</m:t>
                      </m:r>
                      <m:r>
                        <a:rPr lang="en-GB" sz="2000" i="1">
                          <a:latin typeface="Cambria Math" panose="02040503050406030204" pitchFamily="18" charset="0"/>
                        </a:rPr>
                        <m:t>𝑥</m:t>
                      </m:r>
                      <m:r>
                        <a:rPr lang="en-GB" sz="2000" i="1">
                          <a:latin typeface="Cambria Math" panose="02040503050406030204" pitchFamily="18" charset="0"/>
                        </a:rPr>
                        <m:t>+3</m:t>
                      </m:r>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15663"/>
              </a:xfrm>
              <a:prstGeom prst="rect">
                <a:avLst/>
              </a:prstGeom>
              <a:blipFill>
                <a:blip r:embed="rId3"/>
                <a:stretch>
                  <a:fillRect l="-1333" t="-3614" r="-1867" b="-54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63934"/>
                <a:ext cx="4572000" cy="461665"/>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𝑥</m:t>
                      </m:r>
                      <m:r>
                        <a:rPr lang="en-GB" sz="2400" i="1">
                          <a:solidFill>
                            <a:srgbClr val="FF0000"/>
                          </a:solidFill>
                          <a:latin typeface="Cambria Math" panose="02040503050406030204" pitchFamily="18" charset="0"/>
                          <a:ea typeface="Cambria Math" panose="02040503050406030204" pitchFamily="18" charset="0"/>
                        </a:rPr>
                        <m:t>≥</m:t>
                      </m:r>
                      <m:r>
                        <a:rPr lang="en-GB" sz="2400" b="0" i="1" smtClean="0">
                          <a:solidFill>
                            <a:srgbClr val="FF0000"/>
                          </a:solidFill>
                          <a:latin typeface="Cambria Math" panose="02040503050406030204" pitchFamily="18" charset="0"/>
                          <a:ea typeface="Cambria Math" panose="02040503050406030204" pitchFamily="18" charset="0"/>
                        </a:rPr>
                        <m:t>0</m:t>
                      </m:r>
                    </m:oMath>
                  </m:oMathPara>
                </a14:m>
                <a:endParaRPr lang="en-GB" sz="24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63934"/>
                <a:ext cx="4572000" cy="46166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269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3477875"/>
              </a:xfrm>
              <a:prstGeom prst="rect">
                <a:avLst/>
              </a:prstGeom>
              <a:noFill/>
            </p:spPr>
            <p:txBody>
              <a:bodyPr wrap="square" rtlCol="0">
                <a:spAutoFit/>
              </a:bodyPr>
              <a:lstStyle/>
              <a:p>
                <a:r>
                  <a:rPr lang="en-GB" sz="2000" dirty="0">
                    <a:latin typeface="Candara" panose="020E0502030303020204" pitchFamily="34" charset="0"/>
                  </a:rPr>
                  <a:t>Show that the function is convex for all real values of </a:t>
                </a:r>
                <a14:m>
                  <m:oMath xmlns:m="http://schemas.openxmlformats.org/officeDocument/2006/math">
                    <m:r>
                      <a:rPr lang="en-GB" sz="2000" b="0" i="1" smtClean="0">
                        <a:latin typeface="Cambria Math" panose="02040503050406030204" pitchFamily="18" charset="0"/>
                      </a:rPr>
                      <m:t>𝑥</m:t>
                    </m:r>
                    <m:r>
                      <a:rPr lang="en-GB" sz="2000" b="0" i="0" smtClean="0">
                        <a:latin typeface="Cambria Math" panose="02040503050406030204" pitchFamily="18" charset="0"/>
                      </a:rPr>
                      <m:t>:</m:t>
                    </m:r>
                  </m:oMath>
                </a14:m>
                <a:endParaRPr lang="en-GB" sz="2000" b="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3</m:t>
                          </m:r>
                          <m:r>
                            <a:rPr lang="en-GB" sz="2000" b="0" i="1" smtClean="0">
                              <a:latin typeface="Cambria Math" panose="02040503050406030204" pitchFamily="18" charset="0"/>
                            </a:rPr>
                            <m:t>𝑥</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oMath>
                  </m:oMathPara>
                </a14:m>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𝑔</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4</m:t>
                          </m:r>
                          <m:r>
                            <a:rPr lang="en-GB" sz="2000" b="0" i="1" smtClean="0">
                              <a:latin typeface="Cambria Math" panose="02040503050406030204" pitchFamily="18" charset="0"/>
                            </a:rPr>
                            <m:t>𝑥</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oMath>
                  </m:oMathPara>
                </a14:m>
                <a:endParaRPr lang="en-GB" sz="2000"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3477875"/>
              </a:xfrm>
              <a:prstGeom prst="rect">
                <a:avLst/>
              </a:prstGeom>
              <a:blipFill>
                <a:blip r:embed="rId2"/>
                <a:stretch>
                  <a:fillRect l="-1333" t="-8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015663"/>
              </a:xfrm>
              <a:prstGeom prst="rect">
                <a:avLst/>
              </a:prstGeom>
              <a:noFill/>
            </p:spPr>
            <p:txBody>
              <a:bodyPr wrap="square" rtlCol="0">
                <a:spAutoFit/>
              </a:bodyPr>
              <a:lstStyle/>
              <a:p>
                <a:r>
                  <a:rPr lang="en-GB" sz="2000" dirty="0">
                    <a:latin typeface="Candara" panose="020E0502030303020204" pitchFamily="34" charset="0"/>
                  </a:rPr>
                  <a:t>Show that the function is convex for all real values of </a:t>
                </a:r>
                <a14:m>
                  <m:oMath xmlns:m="http://schemas.openxmlformats.org/officeDocument/2006/math">
                    <m:r>
                      <a:rPr lang="en-GB" sz="2000" i="1">
                        <a:latin typeface="Cambria Math" panose="02040503050406030204" pitchFamily="18" charset="0"/>
                      </a:rPr>
                      <m:t>𝑥</m:t>
                    </m:r>
                    <m:r>
                      <a:rPr lang="en-GB" sz="2000">
                        <a:latin typeface="Cambria Math" panose="02040503050406030204" pitchFamily="18" charset="0"/>
                      </a:rPr>
                      <m:t>:</m:t>
                    </m:r>
                  </m:oMath>
                </a14:m>
                <a:endParaRPr lang="en-GB" sz="2000" dirty="0">
                  <a:latin typeface="Candara" panose="020E0502030303020204" pitchFamily="34"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h</m:t>
                      </m:r>
                      <m:d>
                        <m:dPr>
                          <m:ctrlPr>
                            <a:rPr lang="en-GB" sz="2000" i="1">
                              <a:latin typeface="Cambria Math" panose="02040503050406030204" pitchFamily="18" charset="0"/>
                            </a:rPr>
                          </m:ctrlPr>
                        </m:dPr>
                        <m:e>
                          <m:r>
                            <a:rPr lang="en-GB" sz="2000" i="1">
                              <a:latin typeface="Cambria Math" panose="02040503050406030204" pitchFamily="18" charset="0"/>
                            </a:rPr>
                            <m:t>𝑥</m:t>
                          </m:r>
                        </m:e>
                      </m:d>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𝑒</m:t>
                          </m:r>
                        </m:e>
                        <m:sup>
                          <m:r>
                            <a:rPr lang="en-GB" sz="2000" i="1">
                              <a:latin typeface="Cambria Math" panose="02040503050406030204" pitchFamily="18" charset="0"/>
                            </a:rPr>
                            <m:t>2</m:t>
                          </m:r>
                          <m:r>
                            <a:rPr lang="en-GB" sz="2000" i="1">
                              <a:latin typeface="Cambria Math" panose="02040503050406030204" pitchFamily="18" charset="0"/>
                            </a:rPr>
                            <m:t>𝑥</m:t>
                          </m:r>
                        </m:sup>
                      </m:sSup>
                      <m:r>
                        <a:rPr lang="en-GB" sz="2000" i="1">
                          <a:latin typeface="Cambria Math" panose="02040503050406030204" pitchFamily="18" charset="0"/>
                        </a:rPr>
                        <m:t>+</m:t>
                      </m:r>
                      <m:sSup>
                        <m:sSupPr>
                          <m:ctrlPr>
                            <a:rPr lang="en-GB" sz="2000" i="1">
                              <a:latin typeface="Cambria Math" panose="02040503050406030204" pitchFamily="18" charset="0"/>
                            </a:rPr>
                          </m:ctrlPr>
                        </m:sSupPr>
                        <m:e>
                          <m:r>
                            <a:rPr lang="en-GB" sz="2000" i="1">
                              <a:latin typeface="Cambria Math" panose="02040503050406030204" pitchFamily="18" charset="0"/>
                            </a:rPr>
                            <m:t>𝑥</m:t>
                          </m:r>
                        </m:e>
                        <m:sup>
                          <m:r>
                            <a:rPr lang="en-GB" sz="2000" i="1">
                              <a:latin typeface="Cambria Math" panose="02040503050406030204" pitchFamily="18" charset="0"/>
                            </a:rPr>
                            <m:t>2</m:t>
                          </m:r>
                        </m:sup>
                      </m:sSup>
                    </m:oMath>
                  </m:oMathPara>
                </a14:m>
                <a:endParaRPr lang="en-GB" sz="2000"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015663"/>
              </a:xfrm>
              <a:prstGeom prst="rect">
                <a:avLst/>
              </a:prstGeom>
              <a:blipFill>
                <a:blip r:embed="rId3"/>
                <a:stretch>
                  <a:fillRect l="-1333" t="-36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63934"/>
                <a:ext cx="4572000" cy="400110"/>
              </a:xfrm>
              <a:prstGeom prst="rect">
                <a:avLst/>
              </a:prstGeom>
            </p:spPr>
            <p:txBody>
              <a:bodyPr wrap="square">
                <a:spAutoFit/>
              </a:bodyPr>
              <a:lstStyle/>
              <a:p>
                <a:pPr algn="ctr"/>
                <a:r>
                  <a:rPr lang="en-GB" sz="2000" dirty="0">
                    <a:solidFill>
                      <a:srgbClr val="FF0000"/>
                    </a:solidFill>
                    <a:latin typeface="Candara" panose="020E0502030303020204" pitchFamily="34" charset="0"/>
                  </a:rPr>
                  <a:t>Shown that </a:t>
                </a:r>
                <a14:m>
                  <m:oMath xmlns:m="http://schemas.openxmlformats.org/officeDocument/2006/math">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h</m:t>
                        </m:r>
                      </m:e>
                      <m:sup>
                        <m:r>
                          <a:rPr lang="en-GB" sz="2000" b="0" i="1" smtClean="0">
                            <a:solidFill>
                              <a:srgbClr val="FF0000"/>
                            </a:solidFill>
                            <a:latin typeface="Cambria Math" panose="02040503050406030204" pitchFamily="18" charset="0"/>
                          </a:rPr>
                          <m:t>′′</m:t>
                        </m:r>
                      </m:sup>
                    </m:sSup>
                    <m:d>
                      <m:dPr>
                        <m:ctrlPr>
                          <a:rPr lang="en-GB" sz="2000" b="0" i="1" smtClean="0">
                            <a:solidFill>
                              <a:srgbClr val="FF0000"/>
                            </a:solidFill>
                            <a:latin typeface="Cambria Math" panose="02040503050406030204" pitchFamily="18" charset="0"/>
                          </a:rPr>
                        </m:ctrlPr>
                      </m:dPr>
                      <m:e>
                        <m:r>
                          <a:rPr lang="en-GB" sz="2000" b="0" i="1" smtClean="0">
                            <a:solidFill>
                              <a:srgbClr val="FF0000"/>
                            </a:solidFill>
                            <a:latin typeface="Cambria Math" panose="02040503050406030204" pitchFamily="18" charset="0"/>
                          </a:rPr>
                          <m:t>𝑥</m:t>
                        </m:r>
                      </m:e>
                    </m:d>
                    <m:r>
                      <a:rPr lang="en-GB" sz="2000" i="1">
                        <a:solidFill>
                          <a:srgbClr val="FF0000"/>
                        </a:solidFill>
                        <a:latin typeface="Cambria Math" panose="02040503050406030204" pitchFamily="18" charset="0"/>
                        <a:ea typeface="Cambria Math" panose="02040503050406030204" pitchFamily="18" charset="0"/>
                      </a:rPr>
                      <m:t>≥</m:t>
                    </m:r>
                    <m:r>
                      <a:rPr lang="en-GB" sz="2000" b="0" i="1" smtClean="0">
                        <a:solidFill>
                          <a:srgbClr val="FF0000"/>
                        </a:solidFill>
                        <a:latin typeface="Cambria Math" panose="02040503050406030204" pitchFamily="18" charset="0"/>
                      </a:rPr>
                      <m:t>0</m:t>
                    </m:r>
                  </m:oMath>
                </a14:m>
                <a:r>
                  <a:rPr lang="en-GB" sz="2000" dirty="0">
                    <a:solidFill>
                      <a:srgbClr val="FF0000"/>
                    </a:solidFill>
                    <a:latin typeface="Candara" panose="020E0502030303020204" pitchFamily="34" charset="0"/>
                  </a:rPr>
                  <a:t> for </a:t>
                </a:r>
                <a14:m>
                  <m:oMath xmlns:m="http://schemas.openxmlformats.org/officeDocument/2006/math">
                    <m:r>
                      <a:rPr lang="en-GB" sz="2000" b="0" i="1" smtClean="0">
                        <a:solidFill>
                          <a:srgbClr val="FF0000"/>
                        </a:solidFill>
                        <a:latin typeface="Cambria Math" panose="02040503050406030204" pitchFamily="18" charset="0"/>
                      </a:rPr>
                      <m:t>𝑥</m:t>
                    </m:r>
                    <m:r>
                      <a:rPr lang="en-GB" sz="2000" b="0" i="1" smtClean="0">
                        <a:solidFill>
                          <a:srgbClr val="FF0000"/>
                        </a:solidFill>
                        <a:latin typeface="Cambria Math" panose="02040503050406030204" pitchFamily="18" charset="0"/>
                        <a:ea typeface="Cambria Math" panose="02040503050406030204" pitchFamily="18" charset="0"/>
                      </a:rPr>
                      <m:t>∈</m:t>
                    </m:r>
                    <m:r>
                      <a:rPr lang="en-GB" sz="2000" b="0" i="1" smtClean="0">
                        <a:solidFill>
                          <a:srgbClr val="FF0000"/>
                        </a:solidFill>
                        <a:latin typeface="Cambria Math" panose="02040503050406030204" pitchFamily="18" charset="0"/>
                        <a:ea typeface="Cambria Math" panose="02040503050406030204" pitchFamily="18" charset="0"/>
                      </a:rPr>
                      <m:t>ℝ</m:t>
                    </m:r>
                  </m:oMath>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63934"/>
                <a:ext cx="4572000" cy="400110"/>
              </a:xfrm>
              <a:prstGeom prst="rect">
                <a:avLst/>
              </a:prstGeom>
              <a:blipFill>
                <a:blip r:embed="rId4"/>
                <a:stretch>
                  <a:fillRect t="-7576" b="-25758"/>
                </a:stretch>
              </a:blipFill>
            </p:spPr>
            <p:txBody>
              <a:bodyPr/>
              <a:lstStyle/>
              <a:p>
                <a:r>
                  <a:rPr lang="en-GB">
                    <a:noFill/>
                  </a:rPr>
                  <a:t> </a:t>
                </a:r>
              </a:p>
            </p:txBody>
          </p:sp>
        </mc:Fallback>
      </mc:AlternateContent>
    </p:spTree>
    <p:extLst>
      <p:ext uri="{BB962C8B-B14F-4D97-AF65-F5344CB8AC3E}">
        <p14:creationId xmlns:p14="http://schemas.microsoft.com/office/powerpoint/2010/main" val="362982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646331"/>
              </a:xfrm>
              <a:prstGeom prst="rect">
                <a:avLst/>
              </a:prstGeom>
              <a:noFill/>
            </p:spPr>
            <p:txBody>
              <a:bodyPr wrap="square" rtlCol="0">
                <a:spAutoFit/>
              </a:bodyPr>
              <a:lstStyle/>
              <a:p>
                <a:r>
                  <a:rPr lang="en-GB" dirty="0">
                    <a:latin typeface="Candara" panose="020E0502030303020204" pitchFamily="34" charset="0"/>
                  </a:rPr>
                  <a:t>Determine if there is a point of inflection on the curve with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4</m:t>
                        </m:r>
                      </m:sup>
                    </m:sSup>
                  </m:oMath>
                </a14:m>
                <a:endParaRPr lang="en-GB" dirty="0">
                  <a:latin typeface="Candara" panose="020E0502030303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646331"/>
              </a:xfrm>
              <a:prstGeom prst="rect">
                <a:avLst/>
              </a:prstGeom>
              <a:blipFill>
                <a:blip r:embed="rId2"/>
                <a:stretch>
                  <a:fillRect l="-1067"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646331"/>
              </a:xfrm>
              <a:prstGeom prst="rect">
                <a:avLst/>
              </a:prstGeom>
              <a:noFill/>
            </p:spPr>
            <p:txBody>
              <a:bodyPr wrap="square" rtlCol="0">
                <a:spAutoFit/>
              </a:bodyPr>
              <a:lstStyle/>
              <a:p>
                <a:r>
                  <a:rPr lang="en-GB" dirty="0">
                    <a:latin typeface="Candara" panose="020E0502030303020204" pitchFamily="34" charset="0"/>
                  </a:rPr>
                  <a:t>Determine if there is a point of inflection on the curve with equation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b="0" i="1" smtClean="0">
                                <a:latin typeface="Cambria Math" panose="02040503050406030204" pitchFamily="18" charset="0"/>
                              </a:rPr>
                              <m:t>+5</m:t>
                            </m:r>
                          </m:e>
                        </m:d>
                      </m:e>
                      <m:sup>
                        <m:r>
                          <a:rPr lang="en-GB" i="1">
                            <a:latin typeface="Cambria Math" panose="02040503050406030204" pitchFamily="18" charset="0"/>
                          </a:rPr>
                          <m:t>4</m:t>
                        </m:r>
                      </m:sup>
                    </m:sSup>
                  </m:oMath>
                </a14:m>
                <a:endParaRPr lang="en-GB" dirty="0">
                  <a:latin typeface="Candara" panose="020E0502030303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646331"/>
              </a:xfrm>
              <a:prstGeom prst="rect">
                <a:avLst/>
              </a:prstGeom>
              <a:blipFill>
                <a:blip r:embed="rId3"/>
                <a:stretch>
                  <a:fillRect l="-106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63934"/>
                <a:ext cx="4572000" cy="2113399"/>
              </a:xfrm>
              <a:prstGeom prst="rect">
                <a:avLst/>
              </a:prstGeom>
            </p:spPr>
            <p:txBody>
              <a:bodyPr wrap="square">
                <a:spAutoFit/>
              </a:bodyPr>
              <a:lstStyle/>
              <a:p>
                <a:pPr algn="ctr"/>
                <a:r>
                  <a:rPr lang="en-GB" sz="2000" dirty="0">
                    <a:solidFill>
                      <a:srgbClr val="FF0000"/>
                    </a:solidFill>
                    <a:latin typeface="Candara" panose="020E0502030303020204" pitchFamily="34" charset="0"/>
                  </a:rPr>
                  <a:t>No</a:t>
                </a:r>
              </a:p>
              <a:p>
                <a:pPr algn="ctr"/>
                <a14:m>
                  <m:oMathPara xmlns:m="http://schemas.openxmlformats.org/officeDocument/2006/math">
                    <m:oMathParaPr>
                      <m:jc m:val="centerGroup"/>
                    </m:oMathParaPr>
                    <m:oMath xmlns:m="http://schemas.openxmlformats.org/officeDocument/2006/math">
                      <m:f>
                        <m:fPr>
                          <m:ctrlPr>
                            <a:rPr lang="en-GB" sz="2000" b="0" i="1" smtClean="0">
                              <a:solidFill>
                                <a:srgbClr val="FF0000"/>
                              </a:solidFill>
                              <a:latin typeface="Cambria Math" panose="02040503050406030204" pitchFamily="18" charset="0"/>
                            </a:rPr>
                          </m:ctrlPr>
                        </m:fPr>
                        <m:num>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𝑑</m:t>
                              </m:r>
                            </m:e>
                            <m:sup>
                              <m:r>
                                <a:rPr lang="en-GB" sz="2000" b="0" i="1" smtClean="0">
                                  <a:solidFill>
                                    <a:srgbClr val="FF0000"/>
                                  </a:solidFill>
                                  <a:latin typeface="Cambria Math" panose="02040503050406030204" pitchFamily="18" charset="0"/>
                                </a:rPr>
                                <m:t>2</m:t>
                              </m:r>
                            </m:sup>
                          </m:sSup>
                          <m:r>
                            <a:rPr lang="en-GB" sz="2000" b="0" i="1" smtClean="0">
                              <a:solidFill>
                                <a:srgbClr val="FF0000"/>
                              </a:solidFill>
                              <a:latin typeface="Cambria Math" panose="02040503050406030204" pitchFamily="18" charset="0"/>
                            </a:rPr>
                            <m:t>𝑦</m:t>
                          </m:r>
                        </m:num>
                        <m:den>
                          <m:r>
                            <a:rPr lang="en-GB" sz="2000" b="0" i="1" smtClean="0">
                              <a:solidFill>
                                <a:srgbClr val="FF0000"/>
                              </a:solidFill>
                              <a:latin typeface="Cambria Math" panose="02040503050406030204" pitchFamily="18" charset="0"/>
                            </a:rPr>
                            <m:t>𝑑</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𝑥</m:t>
                              </m:r>
                            </m:e>
                            <m:sup>
                              <m:r>
                                <a:rPr lang="en-GB" sz="2000" b="0" i="1" smtClean="0">
                                  <a:solidFill>
                                    <a:srgbClr val="FF0000"/>
                                  </a:solidFill>
                                  <a:latin typeface="Cambria Math" panose="02040503050406030204" pitchFamily="18" charset="0"/>
                                </a:rPr>
                                <m:t>2</m:t>
                              </m:r>
                            </m:sup>
                          </m:sSup>
                        </m:den>
                      </m:f>
                      <m:r>
                        <a:rPr lang="en-GB" sz="2000" b="0" i="1" smtClean="0">
                          <a:solidFill>
                            <a:srgbClr val="FF0000"/>
                          </a:solidFill>
                          <a:latin typeface="Cambria Math" panose="02040503050406030204" pitchFamily="18" charset="0"/>
                        </a:rPr>
                        <m:t>=12</m:t>
                      </m:r>
                      <m:sSup>
                        <m:sSupPr>
                          <m:ctrlPr>
                            <a:rPr lang="en-GB" sz="2000" b="0" i="1" smtClean="0">
                              <a:solidFill>
                                <a:srgbClr val="FF0000"/>
                              </a:solidFill>
                              <a:latin typeface="Cambria Math" panose="02040503050406030204" pitchFamily="18" charset="0"/>
                            </a:rPr>
                          </m:ctrlPr>
                        </m:sSupPr>
                        <m:e>
                          <m:d>
                            <m:dPr>
                              <m:ctrlPr>
                                <a:rPr lang="en-GB" sz="2000" b="0" i="1" smtClean="0">
                                  <a:solidFill>
                                    <a:srgbClr val="FF0000"/>
                                  </a:solidFill>
                                  <a:latin typeface="Cambria Math" panose="02040503050406030204" pitchFamily="18" charset="0"/>
                                </a:rPr>
                              </m:ctrlPr>
                            </m:dPr>
                            <m:e>
                              <m:r>
                                <a:rPr lang="en-GB" sz="2000" b="0" i="1" smtClean="0">
                                  <a:solidFill>
                                    <a:srgbClr val="FF0000"/>
                                  </a:solidFill>
                                  <a:latin typeface="Cambria Math" panose="02040503050406030204" pitchFamily="18" charset="0"/>
                                </a:rPr>
                                <m:t>𝑥</m:t>
                              </m:r>
                              <m:r>
                                <a:rPr lang="en-GB" sz="2000" b="0" i="1" smtClean="0">
                                  <a:solidFill>
                                    <a:srgbClr val="FF0000"/>
                                  </a:solidFill>
                                  <a:latin typeface="Cambria Math" panose="02040503050406030204" pitchFamily="18" charset="0"/>
                                </a:rPr>
                                <m:t>+5</m:t>
                              </m:r>
                            </m:e>
                          </m:d>
                        </m:e>
                        <m:sup>
                          <m:r>
                            <a:rPr lang="en-GB" sz="2000" b="0" i="1" smtClean="0">
                              <a:solidFill>
                                <a:srgbClr val="FF0000"/>
                              </a:solidFill>
                              <a:latin typeface="Cambria Math" panose="02040503050406030204" pitchFamily="18" charset="0"/>
                            </a:rPr>
                            <m:t>2</m:t>
                          </m:r>
                        </m:sup>
                      </m:sSup>
                      <m:r>
                        <a:rPr lang="en-GB" sz="2000" b="0" i="1" smtClean="0">
                          <a:solidFill>
                            <a:srgbClr val="FF0000"/>
                          </a:solidFill>
                          <a:latin typeface="Cambria Math" panose="02040503050406030204" pitchFamily="18" charset="0"/>
                          <a:ea typeface="Cambria Math" panose="02040503050406030204" pitchFamily="18" charset="0"/>
                        </a:rPr>
                        <m:t>≥0</m:t>
                      </m:r>
                    </m:oMath>
                  </m:oMathPara>
                </a14:m>
                <a:endParaRPr lang="en-GB" sz="2000" dirty="0">
                  <a:solidFill>
                    <a:srgbClr val="FF0000"/>
                  </a:solidFill>
                  <a:latin typeface="Candara" panose="020E0502030303020204" pitchFamily="34" charset="0"/>
                </a:endParaRPr>
              </a:p>
              <a:p>
                <a:pPr algn="ctr"/>
                <a:r>
                  <a:rPr lang="en-GB" sz="2000" dirty="0">
                    <a:solidFill>
                      <a:srgbClr val="FF0000"/>
                    </a:solidFill>
                    <a:latin typeface="Candara" panose="020E0502030303020204" pitchFamily="34" charset="0"/>
                  </a:rPr>
                  <a:t>Either side of </a:t>
                </a:r>
                <a14:m>
                  <m:oMath xmlns:m="http://schemas.openxmlformats.org/officeDocument/2006/math">
                    <m:r>
                      <a:rPr lang="en-GB" sz="2000" b="0" i="1" smtClean="0">
                        <a:solidFill>
                          <a:srgbClr val="FF0000"/>
                        </a:solidFill>
                        <a:latin typeface="Cambria Math" panose="02040503050406030204" pitchFamily="18" charset="0"/>
                      </a:rPr>
                      <m:t>𝑥</m:t>
                    </m:r>
                    <m:r>
                      <a:rPr lang="en-GB" sz="2000" b="0" i="1" smtClean="0">
                        <a:solidFill>
                          <a:srgbClr val="FF0000"/>
                        </a:solidFill>
                        <a:latin typeface="Cambria Math" panose="02040503050406030204" pitchFamily="18" charset="0"/>
                      </a:rPr>
                      <m:t>=−5,</m:t>
                    </m:r>
                    <m:f>
                      <m:fPr>
                        <m:ctrlPr>
                          <a:rPr lang="en-GB" sz="2000" b="0" i="1" smtClean="0">
                            <a:solidFill>
                              <a:srgbClr val="FF0000"/>
                            </a:solidFill>
                            <a:latin typeface="Cambria Math" panose="02040503050406030204" pitchFamily="18" charset="0"/>
                          </a:rPr>
                        </m:ctrlPr>
                      </m:fPr>
                      <m:num>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𝑑</m:t>
                            </m:r>
                          </m:e>
                          <m:sup>
                            <m:r>
                              <a:rPr lang="en-GB" sz="2000" b="0" i="1" smtClean="0">
                                <a:solidFill>
                                  <a:srgbClr val="FF0000"/>
                                </a:solidFill>
                                <a:latin typeface="Cambria Math" panose="02040503050406030204" pitchFamily="18" charset="0"/>
                              </a:rPr>
                              <m:t>2</m:t>
                            </m:r>
                          </m:sup>
                        </m:sSup>
                        <m:r>
                          <a:rPr lang="en-GB" sz="2000" b="0" i="1" smtClean="0">
                            <a:solidFill>
                              <a:srgbClr val="FF0000"/>
                            </a:solidFill>
                            <a:latin typeface="Cambria Math" panose="02040503050406030204" pitchFamily="18" charset="0"/>
                          </a:rPr>
                          <m:t>𝑦</m:t>
                        </m:r>
                      </m:num>
                      <m:den>
                        <m:r>
                          <a:rPr lang="en-GB" sz="2000" b="0" i="1" smtClean="0">
                            <a:solidFill>
                              <a:srgbClr val="FF0000"/>
                            </a:solidFill>
                            <a:latin typeface="Cambria Math" panose="02040503050406030204" pitchFamily="18" charset="0"/>
                          </a:rPr>
                          <m:t>𝑑</m:t>
                        </m:r>
                        <m:sSup>
                          <m:sSupPr>
                            <m:ctrlPr>
                              <a:rPr lang="en-GB" sz="2000" b="0" i="1" smtClean="0">
                                <a:solidFill>
                                  <a:srgbClr val="FF0000"/>
                                </a:solidFill>
                                <a:latin typeface="Cambria Math" panose="02040503050406030204" pitchFamily="18" charset="0"/>
                              </a:rPr>
                            </m:ctrlPr>
                          </m:sSupPr>
                          <m:e>
                            <m:r>
                              <a:rPr lang="en-GB" sz="2000" b="0" i="1" smtClean="0">
                                <a:solidFill>
                                  <a:srgbClr val="FF0000"/>
                                </a:solidFill>
                                <a:latin typeface="Cambria Math" panose="02040503050406030204" pitchFamily="18" charset="0"/>
                              </a:rPr>
                              <m:t>𝑥</m:t>
                            </m:r>
                          </m:e>
                          <m:sup>
                            <m:r>
                              <a:rPr lang="en-GB" sz="2000" b="0" i="1" smtClean="0">
                                <a:solidFill>
                                  <a:srgbClr val="FF0000"/>
                                </a:solidFill>
                                <a:latin typeface="Cambria Math" panose="02040503050406030204" pitchFamily="18" charset="0"/>
                              </a:rPr>
                              <m:t>2</m:t>
                            </m:r>
                          </m:sup>
                        </m:sSup>
                      </m:den>
                    </m:f>
                  </m:oMath>
                </a14:m>
                <a:r>
                  <a:rPr lang="en-GB" sz="2000" dirty="0">
                    <a:solidFill>
                      <a:srgbClr val="FF0000"/>
                    </a:solidFill>
                    <a:latin typeface="Candara" panose="020E0502030303020204" pitchFamily="34" charset="0"/>
                  </a:rPr>
                  <a:t> always positive.</a:t>
                </a:r>
              </a:p>
              <a:p>
                <a:pPr algn="ctr"/>
                <a:r>
                  <a:rPr lang="en-GB" sz="2000" dirty="0">
                    <a:solidFill>
                      <a:srgbClr val="FF0000"/>
                    </a:solidFill>
                    <a:latin typeface="Candara" panose="020E0502030303020204" pitchFamily="34" charset="0"/>
                  </a:rPr>
                  <a:t>Therefore local minimum at </a:t>
                </a:r>
                <a14:m>
                  <m:oMath xmlns:m="http://schemas.openxmlformats.org/officeDocument/2006/math">
                    <m:r>
                      <a:rPr lang="en-GB" sz="2000" b="0" i="1" smtClean="0">
                        <a:solidFill>
                          <a:srgbClr val="FF0000"/>
                        </a:solidFill>
                        <a:latin typeface="Cambria Math" panose="02040503050406030204" pitchFamily="18" charset="0"/>
                      </a:rPr>
                      <m:t>(−5, 0)</m:t>
                    </m:r>
                  </m:oMath>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63934"/>
                <a:ext cx="4572000" cy="2113399"/>
              </a:xfrm>
              <a:prstGeom prst="rect">
                <a:avLst/>
              </a:prstGeom>
              <a:blipFill>
                <a:blip r:embed="rId4"/>
                <a:stretch>
                  <a:fillRect t="-1441" b="-4035"/>
                </a:stretch>
              </a:blipFill>
            </p:spPr>
            <p:txBody>
              <a:bodyPr/>
              <a:lstStyle/>
              <a:p>
                <a:r>
                  <a:rPr lang="en-GB">
                    <a:noFill/>
                  </a:rPr>
                  <a:t> </a:t>
                </a:r>
              </a:p>
            </p:txBody>
          </p:sp>
        </mc:Fallback>
      </mc:AlternateContent>
    </p:spTree>
    <p:extLst>
      <p:ext uri="{BB962C8B-B14F-4D97-AF65-F5344CB8AC3E}">
        <p14:creationId xmlns:p14="http://schemas.microsoft.com/office/powerpoint/2010/main" val="54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p:txBody>
          <a:bodyPr/>
          <a:lstStyle/>
          <a:p>
            <a:r>
              <a:rPr lang="en-GB" dirty="0"/>
              <a:t>2.3) Composite functions</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5613278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166730"/>
              </a:xfrm>
              <a:prstGeom prst="rect">
                <a:avLst/>
              </a:prstGeom>
              <a:noFill/>
            </p:spPr>
            <p:txBody>
              <a:bodyPr wrap="square" rtlCol="0">
                <a:spAutoFit/>
              </a:bodyPr>
              <a:lstStyle/>
              <a:p>
                <a:r>
                  <a:rPr lang="en-GB" dirty="0">
                    <a:latin typeface="Candara" panose="020E0502030303020204" pitchFamily="34" charset="0"/>
                  </a:rPr>
                  <a:t>A curve C has equation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+7, </m:t>
                      </m:r>
                      <m:r>
                        <a:rPr lang="en-GB" b="0" i="1" smtClean="0">
                          <a:latin typeface="Cambria Math" panose="02040503050406030204" pitchFamily="18" charset="0"/>
                        </a:rPr>
                        <m:t>𝑥</m:t>
                      </m:r>
                      <m:r>
                        <a:rPr lang="en-GB" b="0" i="1" smtClean="0">
                          <a:latin typeface="Cambria Math" panose="02040503050406030204" pitchFamily="18" charset="0"/>
                        </a:rPr>
                        <m:t>&gt;0</m:t>
                      </m:r>
                    </m:oMath>
                  </m:oMathPara>
                </a14:m>
                <a:endParaRPr lang="en-GB" dirty="0">
                  <a:latin typeface="Candara" panose="020E0502030303020204" pitchFamily="34" charset="0"/>
                </a:endParaRPr>
              </a:p>
              <a:p>
                <a:r>
                  <a:rPr lang="en-GB" dirty="0">
                    <a:latin typeface="Candara" panose="020E0502030303020204" pitchFamily="34" charset="0"/>
                  </a:rPr>
                  <a:t>Find where C is convex</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166730"/>
              </a:xfrm>
              <a:prstGeom prst="rect">
                <a:avLst/>
              </a:prstGeom>
              <a:blipFill>
                <a:blip r:embed="rId2"/>
                <a:stretch>
                  <a:fillRect l="-1067" t="-2618" b="-73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166730"/>
              </a:xfrm>
              <a:prstGeom prst="rect">
                <a:avLst/>
              </a:prstGeom>
              <a:noFill/>
            </p:spPr>
            <p:txBody>
              <a:bodyPr wrap="square" rtlCol="0">
                <a:spAutoFit/>
              </a:bodyPr>
              <a:lstStyle/>
              <a:p>
                <a:r>
                  <a:rPr lang="en-GB" dirty="0">
                    <a:latin typeface="Candara" panose="020E0502030303020204" pitchFamily="34" charset="0"/>
                  </a:rPr>
                  <a:t>A curve C has equation</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5</m:t>
                          </m:r>
                        </m:den>
                      </m:f>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b="0" i="1" smtClean="0">
                          <a:latin typeface="Cambria Math" panose="02040503050406030204" pitchFamily="18" charset="0"/>
                        </a:rPr>
                        <m:t>+4</m:t>
                      </m:r>
                      <m:r>
                        <a:rPr lang="en-GB" i="1">
                          <a:latin typeface="Cambria Math" panose="02040503050406030204" pitchFamily="18" charset="0"/>
                        </a:rPr>
                        <m:t>𝑥</m:t>
                      </m:r>
                      <m:r>
                        <a:rPr lang="en-GB" b="0" i="1" smtClean="0">
                          <a:latin typeface="Cambria Math" panose="02040503050406030204" pitchFamily="18" charset="0"/>
                        </a:rPr>
                        <m:t>−3</m:t>
                      </m:r>
                      <m:r>
                        <a:rPr lang="en-GB" i="1">
                          <a:latin typeface="Cambria Math" panose="02040503050406030204" pitchFamily="18" charset="0"/>
                        </a:rPr>
                        <m:t>, </m:t>
                      </m:r>
                      <m:r>
                        <a:rPr lang="en-GB" i="1">
                          <a:latin typeface="Cambria Math" panose="02040503050406030204" pitchFamily="18" charset="0"/>
                        </a:rPr>
                        <m:t>𝑥</m:t>
                      </m:r>
                      <m:r>
                        <a:rPr lang="en-GB" i="1">
                          <a:latin typeface="Cambria Math" panose="02040503050406030204" pitchFamily="18" charset="0"/>
                        </a:rPr>
                        <m:t>&gt;0</m:t>
                      </m:r>
                    </m:oMath>
                  </m:oMathPara>
                </a14:m>
                <a:endParaRPr lang="en-GB" dirty="0">
                  <a:latin typeface="Candara" panose="020E0502030303020204" pitchFamily="34" charset="0"/>
                </a:endParaRPr>
              </a:p>
              <a:p>
                <a:r>
                  <a:rPr lang="en-GB" dirty="0">
                    <a:latin typeface="Candara" panose="020E0502030303020204" pitchFamily="34" charset="0"/>
                  </a:rPr>
                  <a:t>Find where C is convex</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166730"/>
              </a:xfrm>
              <a:prstGeom prst="rect">
                <a:avLst/>
              </a:prstGeom>
              <a:blipFill>
                <a:blip r:embed="rId3"/>
                <a:stretch>
                  <a:fillRect l="-1067" t="-3141" b="-78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535430"/>
                <a:ext cx="4572000" cy="53912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2000" b="0" i="1" smtClean="0">
                          <a:solidFill>
                            <a:srgbClr val="FF0000"/>
                          </a:solidFill>
                          <a:latin typeface="Cambria Math" panose="02040503050406030204" pitchFamily="18" charset="0"/>
                        </a:rPr>
                        <m:t>𝑥</m:t>
                      </m:r>
                      <m:r>
                        <a:rPr lang="en-GB" sz="2000" b="0" i="1" smtClean="0">
                          <a:solidFill>
                            <a:srgbClr val="FF0000"/>
                          </a:solidFill>
                          <a:latin typeface="Cambria Math" panose="02040503050406030204" pitchFamily="18" charset="0"/>
                          <a:ea typeface="Cambria Math" panose="02040503050406030204" pitchFamily="18" charset="0"/>
                        </a:rPr>
                        <m:t>≥</m:t>
                      </m:r>
                      <m:sSup>
                        <m:sSupPr>
                          <m:ctrlPr>
                            <a:rPr lang="en-GB" sz="2000" b="0" i="1" smtClean="0">
                              <a:solidFill>
                                <a:srgbClr val="FF0000"/>
                              </a:solidFill>
                              <a:latin typeface="Cambria Math" panose="02040503050406030204" pitchFamily="18" charset="0"/>
                              <a:ea typeface="Cambria Math" panose="02040503050406030204" pitchFamily="18" charset="0"/>
                            </a:rPr>
                          </m:ctrlPr>
                        </m:sSupPr>
                        <m:e>
                          <m:r>
                            <a:rPr lang="en-GB" sz="2000" b="0" i="1" smtClean="0">
                              <a:solidFill>
                                <a:srgbClr val="FF0000"/>
                              </a:solidFill>
                              <a:latin typeface="Cambria Math" panose="02040503050406030204" pitchFamily="18" charset="0"/>
                              <a:ea typeface="Cambria Math" panose="02040503050406030204" pitchFamily="18" charset="0"/>
                            </a:rPr>
                            <m:t>𝑒</m:t>
                          </m:r>
                        </m:e>
                        <m:sup>
                          <m:r>
                            <a:rPr lang="en-GB" sz="2000" b="0" i="1" smtClean="0">
                              <a:solidFill>
                                <a:srgbClr val="FF0000"/>
                              </a:solidFill>
                              <a:latin typeface="Cambria Math" panose="02040503050406030204" pitchFamily="18" charset="0"/>
                              <a:ea typeface="Cambria Math" panose="02040503050406030204" pitchFamily="18" charset="0"/>
                            </a:rPr>
                            <m:t>−</m:t>
                          </m:r>
                          <m:f>
                            <m:fPr>
                              <m:ctrlPr>
                                <a:rPr lang="en-GB" sz="2000" b="0" i="1" smtClean="0">
                                  <a:solidFill>
                                    <a:srgbClr val="FF0000"/>
                                  </a:solidFill>
                                  <a:latin typeface="Cambria Math" panose="02040503050406030204" pitchFamily="18" charset="0"/>
                                  <a:ea typeface="Cambria Math" panose="02040503050406030204" pitchFamily="18" charset="0"/>
                                </a:rPr>
                              </m:ctrlPr>
                            </m:fPr>
                            <m:num>
                              <m:r>
                                <a:rPr lang="en-GB" sz="2000" b="0" i="1" smtClean="0">
                                  <a:solidFill>
                                    <a:srgbClr val="FF0000"/>
                                  </a:solidFill>
                                  <a:latin typeface="Cambria Math" panose="02040503050406030204" pitchFamily="18" charset="0"/>
                                  <a:ea typeface="Cambria Math" panose="02040503050406030204" pitchFamily="18" charset="0"/>
                                </a:rPr>
                                <m:t>3</m:t>
                              </m:r>
                            </m:num>
                            <m:den>
                              <m:r>
                                <a:rPr lang="en-GB" sz="2000" b="0" i="1" smtClean="0">
                                  <a:solidFill>
                                    <a:srgbClr val="FF0000"/>
                                  </a:solidFill>
                                  <a:latin typeface="Cambria Math" panose="02040503050406030204" pitchFamily="18" charset="0"/>
                                  <a:ea typeface="Cambria Math" panose="02040503050406030204" pitchFamily="18" charset="0"/>
                                </a:rPr>
                                <m:t>2</m:t>
                              </m:r>
                            </m:den>
                          </m:f>
                        </m:sup>
                      </m:sSup>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535430"/>
                <a:ext cx="4572000" cy="53912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2085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D57A-7896-48B4-B078-61962DD83C7A}"/>
              </a:ext>
            </a:extLst>
          </p:cNvPr>
          <p:cNvSpPr>
            <a:spLocks noGrp="1"/>
          </p:cNvSpPr>
          <p:nvPr>
            <p:ph type="title"/>
          </p:nvPr>
        </p:nvSpPr>
        <p:spPr>
          <a:xfrm>
            <a:off x="0" y="1"/>
            <a:ext cx="9144000" cy="527222"/>
          </a:xfrm>
        </p:spPr>
        <p:txBody>
          <a:bodyPr/>
          <a:lstStyle/>
          <a:p>
            <a:r>
              <a:rPr lang="en-GB" dirty="0"/>
              <a:t>9.10) Rates of change</a:t>
            </a:r>
          </a:p>
        </p:txBody>
      </p:sp>
      <p:sp>
        <p:nvSpPr>
          <p:cNvPr id="3" name="TextBox 2">
            <a:extLst>
              <a:ext uri="{FF2B5EF4-FFF2-40B4-BE49-F238E27FC236}">
                <a16:creationId xmlns:a16="http://schemas.microsoft.com/office/drawing/2014/main" id="{57FA54DB-9701-44E0-BEF4-28B046789F37}"/>
              </a:ext>
            </a:extLst>
          </p:cNvPr>
          <p:cNvSpPr txBox="1"/>
          <p:nvPr/>
        </p:nvSpPr>
        <p:spPr>
          <a:xfrm>
            <a:off x="6975566" y="21895"/>
            <a:ext cx="2112775" cy="369332"/>
          </a:xfrm>
          <a:prstGeom prst="rect">
            <a:avLst/>
          </a:prstGeom>
          <a:noFill/>
        </p:spPr>
        <p:txBody>
          <a:bodyPr wrap="square" rtlCol="0">
            <a:spAutoFit/>
          </a:bodyPr>
          <a:lstStyle/>
          <a:p>
            <a:r>
              <a:rPr lang="en-GB" dirty="0">
                <a:latin typeface="Candara" panose="020E0502030303020204" pitchFamily="34" charset="0"/>
                <a:hlinkClick r:id="rId2" action="ppaction://hlinksldjump"/>
              </a:rPr>
              <a:t>Chapter CONTENTS</a:t>
            </a:r>
            <a:endParaRPr lang="en-GB" dirty="0">
              <a:latin typeface="Candara" panose="020E0502030303020204" pitchFamily="34" charset="0"/>
            </a:endParaRPr>
          </a:p>
        </p:txBody>
      </p:sp>
    </p:spTree>
    <p:extLst>
      <p:ext uri="{BB962C8B-B14F-4D97-AF65-F5344CB8AC3E}">
        <p14:creationId xmlns:p14="http://schemas.microsoft.com/office/powerpoint/2010/main" val="19461189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0" y="457200"/>
            <a:ext cx="4572000" cy="1754326"/>
          </a:xfrm>
          <a:prstGeom prst="rect">
            <a:avLst/>
          </a:prstGeom>
          <a:noFill/>
        </p:spPr>
        <p:txBody>
          <a:bodyPr wrap="square" rtlCol="0">
            <a:spAutoFit/>
          </a:bodyPr>
          <a:lstStyle/>
          <a:p>
            <a:r>
              <a:rPr lang="en-GB" dirty="0">
                <a:latin typeface="Candara" panose="020E0502030303020204" pitchFamily="34" charset="0"/>
              </a:rPr>
              <a:t>Atmospheric pressure decreases as altitude increases. The rate at which atmospheric pressure decreases is proportional to the current air pressure. Write down a differential equation for the rate of change of the atmospheric pressure. </a:t>
            </a:r>
          </a:p>
        </p:txBody>
      </p:sp>
      <p:sp>
        <p:nvSpPr>
          <p:cNvPr id="11" name="TextBox 10"/>
          <p:cNvSpPr txBox="1"/>
          <p:nvPr/>
        </p:nvSpPr>
        <p:spPr>
          <a:xfrm>
            <a:off x="4572000" y="454968"/>
            <a:ext cx="4572000" cy="1477328"/>
          </a:xfrm>
          <a:prstGeom prst="rect">
            <a:avLst/>
          </a:prstGeom>
          <a:noFill/>
        </p:spPr>
        <p:txBody>
          <a:bodyPr wrap="square" rtlCol="0">
            <a:spAutoFit/>
          </a:bodyPr>
          <a:lstStyle/>
          <a:p>
            <a:r>
              <a:rPr lang="en-GB" dirty="0">
                <a:latin typeface="Candara" panose="020E0502030303020204" pitchFamily="34" charset="0"/>
              </a:rPr>
              <a:t>In the decay of radioactive particles, the rate at which particles decay is proportional to the number of particles remaining. Write down a differential equation for the rate of change of the number of particles.</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932296"/>
                <a:ext cx="4572000" cy="1292213"/>
              </a:xfrm>
              <a:prstGeom prst="rect">
                <a:avLst/>
              </a:prstGeom>
            </p:spPr>
            <p:txBody>
              <a:bodyPr wrap="square">
                <a:spAutoFit/>
              </a:bodyPr>
              <a:lstStyle/>
              <a:p>
                <a:r>
                  <a:rPr lang="en-GB" sz="2000" b="0" dirty="0">
                    <a:solidFill>
                      <a:srgbClr val="FF0000"/>
                    </a:solidFill>
                    <a:latin typeface="Candara" panose="020E0502030303020204" pitchFamily="34" charset="0"/>
                  </a:rPr>
                  <a:t>  </a:t>
                </a:r>
                <a14:m>
                  <m:oMath xmlns:m="http://schemas.openxmlformats.org/officeDocument/2006/math">
                    <m:r>
                      <a:rPr lang="en-GB" sz="2000" b="0" i="1" smtClean="0">
                        <a:solidFill>
                          <a:srgbClr val="FF0000"/>
                        </a:solidFill>
                        <a:latin typeface="Cambria Math" panose="02040503050406030204" pitchFamily="18" charset="0"/>
                      </a:rPr>
                      <m:t>𝑁</m:t>
                    </m:r>
                    <m:r>
                      <a:rPr lang="en-GB" sz="2000" b="0" i="1" smtClean="0">
                        <a:solidFill>
                          <a:srgbClr val="FF0000"/>
                        </a:solidFill>
                        <a:latin typeface="Cambria Math" panose="02040503050406030204" pitchFamily="18" charset="0"/>
                      </a:rPr>
                      <m:t>=</m:t>
                    </m:r>
                  </m:oMath>
                </a14:m>
                <a:r>
                  <a:rPr lang="en-GB" sz="2000" dirty="0">
                    <a:solidFill>
                      <a:srgbClr val="FF0000"/>
                    </a:solidFill>
                    <a:latin typeface="Candara" panose="020E0502030303020204" pitchFamily="34" charset="0"/>
                  </a:rPr>
                  <a:t> number of particles</a:t>
                </a:r>
              </a:p>
              <a:p>
                <a:r>
                  <a:rPr lang="en-GB" sz="2000" b="0" dirty="0">
                    <a:solidFill>
                      <a:srgbClr val="FF0000"/>
                    </a:solidFill>
                    <a:latin typeface="Candara" panose="020E0502030303020204" pitchFamily="34" charset="0"/>
                  </a:rPr>
                  <a:t>    </a:t>
                </a:r>
                <a14:m>
                  <m:oMath xmlns:m="http://schemas.openxmlformats.org/officeDocument/2006/math">
                    <m:r>
                      <a:rPr lang="en-GB" sz="2000" b="0" i="1" smtClean="0">
                        <a:solidFill>
                          <a:srgbClr val="FF0000"/>
                        </a:solidFill>
                        <a:latin typeface="Cambria Math" panose="02040503050406030204" pitchFamily="18" charset="0"/>
                      </a:rPr>
                      <m:t>𝑡</m:t>
                    </m:r>
                    <m:r>
                      <a:rPr lang="en-GB" sz="2000" b="0" i="1" smtClean="0">
                        <a:solidFill>
                          <a:srgbClr val="FF0000"/>
                        </a:solidFill>
                        <a:latin typeface="Cambria Math" panose="02040503050406030204" pitchFamily="18" charset="0"/>
                      </a:rPr>
                      <m:t>=</m:t>
                    </m:r>
                  </m:oMath>
                </a14:m>
                <a:r>
                  <a:rPr lang="en-GB" sz="2000" dirty="0">
                    <a:solidFill>
                      <a:srgbClr val="FF0000"/>
                    </a:solidFill>
                    <a:latin typeface="Candara" panose="020E0502030303020204" pitchFamily="34" charset="0"/>
                  </a:rPr>
                  <a:t> time</a:t>
                </a:r>
              </a:p>
              <a:p>
                <a:pPr/>
                <a14:m>
                  <m:oMathPara xmlns:m="http://schemas.openxmlformats.org/officeDocument/2006/math">
                    <m:oMathParaPr>
                      <m:jc m:val="left"/>
                    </m:oMathParaPr>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𝑑𝑁</m:t>
                          </m:r>
                        </m:num>
                        <m:den>
                          <m:r>
                            <a:rPr lang="en-GB" sz="2000" b="0" i="1" smtClean="0">
                              <a:solidFill>
                                <a:srgbClr val="FF0000"/>
                              </a:solidFill>
                              <a:latin typeface="Cambria Math" panose="02040503050406030204" pitchFamily="18" charset="0"/>
                            </a:rPr>
                            <m:t>𝑑𝑡</m:t>
                          </m:r>
                        </m:den>
                      </m:f>
                      <m:r>
                        <a:rPr lang="en-GB" sz="2000" b="0" i="1" smtClean="0">
                          <a:solidFill>
                            <a:srgbClr val="FF0000"/>
                          </a:solidFill>
                          <a:latin typeface="Cambria Math" panose="02040503050406030204" pitchFamily="18" charset="0"/>
                        </a:rPr>
                        <m:t>=−</m:t>
                      </m:r>
                      <m:r>
                        <a:rPr lang="en-GB" sz="2000" b="0" i="1" smtClean="0">
                          <a:solidFill>
                            <a:srgbClr val="FF0000"/>
                          </a:solidFill>
                          <a:latin typeface="Cambria Math" panose="02040503050406030204" pitchFamily="18" charset="0"/>
                        </a:rPr>
                        <m:t>𝑘𝑁</m:t>
                      </m:r>
                      <m:r>
                        <a:rPr lang="en-GB" sz="2000" b="0" i="1" smtClean="0">
                          <a:solidFill>
                            <a:srgbClr val="FF0000"/>
                          </a:solidFill>
                          <a:latin typeface="Cambria Math" panose="02040503050406030204" pitchFamily="18" charset="0"/>
                        </a:rPr>
                        <m:t>, </m:t>
                      </m:r>
                      <m:r>
                        <a:rPr lang="en-GB" sz="2000" b="0" i="1" smtClean="0">
                          <a:solidFill>
                            <a:srgbClr val="FF0000"/>
                          </a:solidFill>
                          <a:latin typeface="Cambria Math" panose="02040503050406030204" pitchFamily="18" charset="0"/>
                        </a:rPr>
                        <m:t>𝑘</m:t>
                      </m:r>
                      <m:r>
                        <a:rPr lang="en-GB" sz="2000" b="0" i="1" smtClean="0">
                          <a:solidFill>
                            <a:srgbClr val="FF0000"/>
                          </a:solidFill>
                          <a:latin typeface="Cambria Math" panose="02040503050406030204" pitchFamily="18" charset="0"/>
                        </a:rPr>
                        <m:t>&gt;0</m:t>
                      </m:r>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932296"/>
                <a:ext cx="4572000" cy="1292213"/>
              </a:xfrm>
              <a:prstGeom prst="rect">
                <a:avLst/>
              </a:prstGeom>
              <a:blipFill>
                <a:blip r:embed="rId2"/>
                <a:stretch>
                  <a:fillRect t="-2830"/>
                </a:stretch>
              </a:blipFill>
            </p:spPr>
            <p:txBody>
              <a:bodyPr/>
              <a:lstStyle/>
              <a:p>
                <a:r>
                  <a:rPr lang="en-GB">
                    <a:noFill/>
                  </a:rPr>
                  <a:t> </a:t>
                </a:r>
              </a:p>
            </p:txBody>
          </p:sp>
        </mc:Fallback>
      </mc:AlternateContent>
    </p:spTree>
    <p:extLst>
      <p:ext uri="{BB962C8B-B14F-4D97-AF65-F5344CB8AC3E}">
        <p14:creationId xmlns:p14="http://schemas.microsoft.com/office/powerpoint/2010/main" val="27586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p:sp>
        <p:nvSpPr>
          <p:cNvPr id="10" name="TextBox 9"/>
          <p:cNvSpPr txBox="1"/>
          <p:nvPr/>
        </p:nvSpPr>
        <p:spPr>
          <a:xfrm>
            <a:off x="0" y="457200"/>
            <a:ext cx="4572000" cy="2031325"/>
          </a:xfrm>
          <a:prstGeom prst="rect">
            <a:avLst/>
          </a:prstGeom>
          <a:noFill/>
        </p:spPr>
        <p:txBody>
          <a:bodyPr wrap="square" rtlCol="0">
            <a:spAutoFit/>
          </a:bodyPr>
          <a:lstStyle/>
          <a:p>
            <a:r>
              <a:rPr lang="en-GB" dirty="0">
                <a:latin typeface="Candara" panose="020E0502030303020204" pitchFamily="34" charset="0"/>
              </a:rPr>
              <a:t>An metal bar is heated from a starting temperature. It is noted that the rate of gain of temperature of the metal bar is proportional to the difference between the temperature of the metal bar and its surroundings. Write a differential equation to represent this situation.</a:t>
            </a:r>
          </a:p>
        </p:txBody>
      </p:sp>
      <p:sp>
        <p:nvSpPr>
          <p:cNvPr id="11" name="TextBox 10"/>
          <p:cNvSpPr txBox="1"/>
          <p:nvPr/>
        </p:nvSpPr>
        <p:spPr>
          <a:xfrm>
            <a:off x="4572000" y="454968"/>
            <a:ext cx="4572000" cy="2031325"/>
          </a:xfrm>
          <a:prstGeom prst="rect">
            <a:avLst/>
          </a:prstGeom>
          <a:noFill/>
        </p:spPr>
        <p:txBody>
          <a:bodyPr wrap="square" rtlCol="0">
            <a:spAutoFit/>
          </a:bodyPr>
          <a:lstStyle/>
          <a:p>
            <a:r>
              <a:rPr lang="en-GB" dirty="0">
                <a:latin typeface="Candara" panose="020E0502030303020204" pitchFamily="34" charset="0"/>
              </a:rPr>
              <a:t>An object is heated to a certain temperature, then allowed to cool down. It is noted that the rate of loss of temperature of the object is proportional to the difference between the temperature of the object and its surroundings. Write a differential equation to represent this situation.</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2486293"/>
                <a:ext cx="4572000" cy="1907766"/>
              </a:xfrm>
              <a:prstGeom prst="rect">
                <a:avLst/>
              </a:prstGeom>
            </p:spPr>
            <p:txBody>
              <a:bodyPr wrap="square">
                <a:spAutoFit/>
              </a:bodyPr>
              <a:lstStyle/>
              <a:p>
                <a:r>
                  <a:rPr lang="en-GB" sz="2000" b="0" dirty="0">
                    <a:solidFill>
                      <a:srgbClr val="FF0000"/>
                    </a:solidFill>
                    <a:latin typeface="Candara" panose="020E0502030303020204" pitchFamily="34" charset="0"/>
                  </a:rPr>
                  <a:t>   </a:t>
                </a:r>
                <a14:m>
                  <m:oMath xmlns:m="http://schemas.openxmlformats.org/officeDocument/2006/math">
                    <m:r>
                      <a:rPr lang="en-GB" sz="2000" b="0" i="1" smtClean="0">
                        <a:solidFill>
                          <a:srgbClr val="FF0000"/>
                        </a:solidFill>
                        <a:latin typeface="Cambria Math" panose="02040503050406030204" pitchFamily="18" charset="0"/>
                        <a:ea typeface="Cambria Math" panose="02040503050406030204" pitchFamily="18" charset="0"/>
                      </a:rPr>
                      <m:t>𝜃</m:t>
                    </m:r>
                    <m:r>
                      <a:rPr lang="en-GB" sz="2000" b="0" i="1" smtClean="0">
                        <a:solidFill>
                          <a:srgbClr val="FF0000"/>
                        </a:solidFill>
                        <a:latin typeface="Cambria Math" panose="02040503050406030204" pitchFamily="18" charset="0"/>
                      </a:rPr>
                      <m:t>=</m:t>
                    </m:r>
                  </m:oMath>
                </a14:m>
                <a:r>
                  <a:rPr lang="en-GB" sz="2000" dirty="0">
                    <a:solidFill>
                      <a:srgbClr val="FF0000"/>
                    </a:solidFill>
                    <a:latin typeface="Candara" panose="020E0502030303020204" pitchFamily="34" charset="0"/>
                  </a:rPr>
                  <a:t> temperature of object (degrees)</a:t>
                </a:r>
              </a:p>
              <a:p>
                <a:r>
                  <a:rPr lang="en-GB" sz="2000" b="0" dirty="0">
                    <a:solidFill>
                      <a:srgbClr val="FF0000"/>
                    </a:solidFill>
                    <a:latin typeface="Candara" panose="020E0502030303020204" pitchFamily="34" charset="0"/>
                  </a:rPr>
                  <a:t>    </a:t>
                </a:r>
                <a14:m>
                  <m:oMath xmlns:m="http://schemas.openxmlformats.org/officeDocument/2006/math">
                    <m:r>
                      <a:rPr lang="en-GB" sz="2000" b="0" i="1" smtClean="0">
                        <a:solidFill>
                          <a:srgbClr val="FF0000"/>
                        </a:solidFill>
                        <a:latin typeface="Cambria Math" panose="02040503050406030204" pitchFamily="18" charset="0"/>
                      </a:rPr>
                      <m:t>𝑡</m:t>
                    </m:r>
                    <m:r>
                      <a:rPr lang="en-GB" sz="2000" b="0" i="1" smtClean="0">
                        <a:solidFill>
                          <a:srgbClr val="FF0000"/>
                        </a:solidFill>
                        <a:latin typeface="Cambria Math" panose="02040503050406030204" pitchFamily="18" charset="0"/>
                      </a:rPr>
                      <m:t>=</m:t>
                    </m:r>
                  </m:oMath>
                </a14:m>
                <a:r>
                  <a:rPr lang="en-GB" sz="2000" dirty="0">
                    <a:solidFill>
                      <a:srgbClr val="FF0000"/>
                    </a:solidFill>
                    <a:latin typeface="Candara" panose="020E0502030303020204" pitchFamily="34" charset="0"/>
                  </a:rPr>
                  <a:t> time (seconds)</a:t>
                </a:r>
              </a:p>
              <a:p>
                <a:r>
                  <a:rPr lang="en-GB" sz="2000" dirty="0">
                    <a:solidFill>
                      <a:srgbClr val="FF0000"/>
                    </a:solidFill>
                    <a:latin typeface="Candara" panose="020E0502030303020204" pitchFamily="34" charset="0"/>
                  </a:rPr>
                  <a:t>  </a:t>
                </a:r>
                <a14:m>
                  <m:oMath xmlns:m="http://schemas.openxmlformats.org/officeDocument/2006/math">
                    <m:sSub>
                      <m:sSubPr>
                        <m:ctrlPr>
                          <a:rPr lang="en-GB" sz="2000" i="1" smtClean="0">
                            <a:solidFill>
                              <a:srgbClr val="FF0000"/>
                            </a:solidFill>
                            <a:latin typeface="Cambria Math" panose="02040503050406030204" pitchFamily="18" charset="0"/>
                          </a:rPr>
                        </m:ctrlPr>
                      </m:sSubPr>
                      <m:e>
                        <m:r>
                          <a:rPr lang="en-GB" sz="2000" i="1" smtClean="0">
                            <a:solidFill>
                              <a:srgbClr val="FF0000"/>
                            </a:solidFill>
                            <a:latin typeface="Cambria Math" panose="02040503050406030204" pitchFamily="18" charset="0"/>
                            <a:ea typeface="Cambria Math" panose="02040503050406030204" pitchFamily="18" charset="0"/>
                          </a:rPr>
                          <m:t>𝜃</m:t>
                        </m:r>
                      </m:e>
                      <m:sub>
                        <m:r>
                          <a:rPr lang="en-GB" sz="2000" b="0" i="1" smtClean="0">
                            <a:solidFill>
                              <a:srgbClr val="FF0000"/>
                            </a:solidFill>
                            <a:latin typeface="Cambria Math" panose="02040503050406030204" pitchFamily="18" charset="0"/>
                          </a:rPr>
                          <m:t>0</m:t>
                        </m:r>
                      </m:sub>
                    </m:sSub>
                    <m:r>
                      <a:rPr lang="en-GB" sz="2000" b="0" i="1" smtClean="0">
                        <a:solidFill>
                          <a:srgbClr val="FF0000"/>
                        </a:solidFill>
                        <a:latin typeface="Cambria Math" panose="02040503050406030204" pitchFamily="18" charset="0"/>
                      </a:rPr>
                      <m:t>= </m:t>
                    </m:r>
                  </m:oMath>
                </a14:m>
                <a:r>
                  <a:rPr lang="en-GB" sz="2000" dirty="0">
                    <a:solidFill>
                      <a:srgbClr val="FF0000"/>
                    </a:solidFill>
                    <a:latin typeface="Candara" panose="020E0502030303020204" pitchFamily="34" charset="0"/>
                  </a:rPr>
                  <a:t>temperature of the surroundings</a:t>
                </a:r>
              </a:p>
              <a:p>
                <a:pPr/>
                <a14:m>
                  <m:oMathPara xmlns:m="http://schemas.openxmlformats.org/officeDocument/2006/math">
                    <m:oMathParaPr>
                      <m:jc m:val="left"/>
                    </m:oMathParaPr>
                    <m:oMath xmlns:m="http://schemas.openxmlformats.org/officeDocument/2006/math">
                      <m:r>
                        <a:rPr lang="en-GB" sz="2000" b="0" i="1" smtClean="0">
                          <a:solidFill>
                            <a:srgbClr val="FF0000"/>
                          </a:solidFill>
                          <a:latin typeface="Cambria Math" panose="02040503050406030204" pitchFamily="18" charset="0"/>
                        </a:rPr>
                        <m:t>  </m:t>
                      </m:r>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𝑑</m:t>
                          </m:r>
                          <m:r>
                            <a:rPr lang="en-GB" sz="2000" b="0" i="1" smtClean="0">
                              <a:solidFill>
                                <a:srgbClr val="FF0000"/>
                              </a:solidFill>
                              <a:latin typeface="Cambria Math" panose="02040503050406030204" pitchFamily="18" charset="0"/>
                              <a:ea typeface="Cambria Math" panose="02040503050406030204" pitchFamily="18" charset="0"/>
                            </a:rPr>
                            <m:t>𝜃</m:t>
                          </m:r>
                        </m:num>
                        <m:den>
                          <m:r>
                            <a:rPr lang="en-GB" sz="2000" b="0" i="1" smtClean="0">
                              <a:solidFill>
                                <a:srgbClr val="FF0000"/>
                              </a:solidFill>
                              <a:latin typeface="Cambria Math" panose="02040503050406030204" pitchFamily="18" charset="0"/>
                            </a:rPr>
                            <m:t>𝑑𝑡</m:t>
                          </m:r>
                        </m:den>
                      </m:f>
                      <m:r>
                        <a:rPr lang="en-GB" sz="2000" b="0" i="1" smtClean="0">
                          <a:solidFill>
                            <a:srgbClr val="FF0000"/>
                          </a:solidFill>
                          <a:latin typeface="Cambria Math" panose="02040503050406030204" pitchFamily="18" charset="0"/>
                        </a:rPr>
                        <m:t>=−</m:t>
                      </m:r>
                      <m:r>
                        <a:rPr lang="en-GB" sz="2000" b="0" i="1" smtClean="0">
                          <a:solidFill>
                            <a:srgbClr val="FF0000"/>
                          </a:solidFill>
                          <a:latin typeface="Cambria Math" panose="02040503050406030204" pitchFamily="18" charset="0"/>
                        </a:rPr>
                        <m:t>𝑘</m:t>
                      </m:r>
                      <m:r>
                        <a:rPr lang="en-GB" sz="2000" b="0" i="1" smtClean="0">
                          <a:solidFill>
                            <a:srgbClr val="FF0000"/>
                          </a:solidFill>
                          <a:latin typeface="Cambria Math" panose="02040503050406030204" pitchFamily="18" charset="0"/>
                        </a:rPr>
                        <m:t>(</m:t>
                      </m:r>
                      <m:r>
                        <a:rPr lang="en-GB" sz="2000" b="0" i="1" smtClean="0">
                          <a:solidFill>
                            <a:srgbClr val="FF0000"/>
                          </a:solidFill>
                          <a:latin typeface="Cambria Math" panose="02040503050406030204" pitchFamily="18" charset="0"/>
                          <a:ea typeface="Cambria Math" panose="02040503050406030204" pitchFamily="18" charset="0"/>
                        </a:rPr>
                        <m:t>𝜃</m:t>
                      </m:r>
                      <m:r>
                        <a:rPr lang="en-GB" sz="2000" b="0" i="1" smtClean="0">
                          <a:solidFill>
                            <a:srgbClr val="FF0000"/>
                          </a:solidFill>
                          <a:latin typeface="Cambria Math" panose="02040503050406030204" pitchFamily="18" charset="0"/>
                          <a:ea typeface="Cambria Math" panose="02040503050406030204" pitchFamily="18" charset="0"/>
                        </a:rPr>
                        <m:t>−</m:t>
                      </m:r>
                      <m:sSub>
                        <m:sSubPr>
                          <m:ctrlPr>
                            <a:rPr lang="en-GB" sz="2000" b="0" i="1" smtClean="0">
                              <a:solidFill>
                                <a:srgbClr val="FF0000"/>
                              </a:solidFill>
                              <a:latin typeface="Cambria Math" panose="02040503050406030204" pitchFamily="18" charset="0"/>
                              <a:ea typeface="Cambria Math" panose="02040503050406030204" pitchFamily="18" charset="0"/>
                            </a:rPr>
                          </m:ctrlPr>
                        </m:sSubPr>
                        <m:e>
                          <m:r>
                            <a:rPr lang="en-GB" sz="2000" b="0" i="1" smtClean="0">
                              <a:solidFill>
                                <a:srgbClr val="FF0000"/>
                              </a:solidFill>
                              <a:latin typeface="Cambria Math" panose="02040503050406030204" pitchFamily="18" charset="0"/>
                              <a:ea typeface="Cambria Math" panose="02040503050406030204" pitchFamily="18" charset="0"/>
                            </a:rPr>
                            <m:t>𝜃</m:t>
                          </m:r>
                        </m:e>
                        <m:sub>
                          <m:r>
                            <a:rPr lang="en-GB" sz="2000" b="0" i="1" smtClean="0">
                              <a:solidFill>
                                <a:srgbClr val="FF0000"/>
                              </a:solidFill>
                              <a:latin typeface="Cambria Math" panose="02040503050406030204" pitchFamily="18" charset="0"/>
                              <a:ea typeface="Cambria Math" panose="02040503050406030204" pitchFamily="18" charset="0"/>
                            </a:rPr>
                            <m:t>0</m:t>
                          </m:r>
                        </m:sub>
                      </m:sSub>
                      <m:r>
                        <a:rPr lang="en-GB" sz="2000" b="0" i="1" smtClean="0">
                          <a:solidFill>
                            <a:srgbClr val="FF0000"/>
                          </a:solidFill>
                          <a:latin typeface="Cambria Math" panose="02040503050406030204" pitchFamily="18" charset="0"/>
                          <a:ea typeface="Cambria Math" panose="02040503050406030204" pitchFamily="18" charset="0"/>
                        </a:rPr>
                        <m:t>)</m:t>
                      </m:r>
                      <m:r>
                        <a:rPr lang="en-GB" sz="2000" b="0" i="1" smtClean="0">
                          <a:solidFill>
                            <a:srgbClr val="FF0000"/>
                          </a:solidFill>
                          <a:latin typeface="Cambria Math" panose="02040503050406030204" pitchFamily="18" charset="0"/>
                        </a:rPr>
                        <m:t>, </m:t>
                      </m:r>
                      <m:r>
                        <a:rPr lang="en-GB" sz="2000" b="0" i="1" smtClean="0">
                          <a:solidFill>
                            <a:srgbClr val="FF0000"/>
                          </a:solidFill>
                          <a:latin typeface="Cambria Math" panose="02040503050406030204" pitchFamily="18" charset="0"/>
                        </a:rPr>
                        <m:t>𝑘</m:t>
                      </m:r>
                      <m:r>
                        <a:rPr lang="en-GB" sz="2000" b="0" i="1" smtClean="0">
                          <a:solidFill>
                            <a:srgbClr val="FF0000"/>
                          </a:solidFill>
                          <a:latin typeface="Cambria Math" panose="02040503050406030204" pitchFamily="18" charset="0"/>
                        </a:rPr>
                        <m:t>&gt;0</m:t>
                      </m:r>
                    </m:oMath>
                  </m:oMathPara>
                </a14:m>
                <a:endParaRPr lang="en-GB" sz="2000" dirty="0">
                  <a:solidFill>
                    <a:srgbClr val="FF0000"/>
                  </a:solidFill>
                  <a:latin typeface="Candara" panose="020E0502030303020204" pitchFamily="34" charset="0"/>
                </a:endParaRPr>
              </a:p>
              <a:p>
                <a:r>
                  <a:rPr lang="en-GB" sz="2000" dirty="0">
                    <a:solidFill>
                      <a:srgbClr val="FF0000"/>
                    </a:solidFill>
                    <a:latin typeface="Candara" panose="020E0502030303020204" pitchFamily="34" charset="0"/>
                  </a:rPr>
                  <a:t>   Newton’s law of cooling</a:t>
                </a: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2486293"/>
                <a:ext cx="4572000" cy="1907766"/>
              </a:xfrm>
              <a:prstGeom prst="rect">
                <a:avLst/>
              </a:prstGeom>
              <a:blipFill>
                <a:blip r:embed="rId2"/>
                <a:stretch>
                  <a:fillRect t="-1917" b="-4792"/>
                </a:stretch>
              </a:blipFill>
            </p:spPr>
            <p:txBody>
              <a:bodyPr/>
              <a:lstStyle/>
              <a:p>
                <a:r>
                  <a:rPr lang="en-GB">
                    <a:noFill/>
                  </a:rPr>
                  <a:t> </a:t>
                </a:r>
              </a:p>
            </p:txBody>
          </p:sp>
        </mc:Fallback>
      </mc:AlternateContent>
    </p:spTree>
    <p:extLst>
      <p:ext uri="{BB962C8B-B14F-4D97-AF65-F5344CB8AC3E}">
        <p14:creationId xmlns:p14="http://schemas.microsoft.com/office/powerpoint/2010/main" val="267796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457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4572000" cy="461665"/>
          </a:xfrm>
          <a:prstGeom prst="rect">
            <a:avLst/>
          </a:prstGeom>
          <a:noFill/>
        </p:spPr>
        <p:txBody>
          <a:bodyPr wrap="square" rtlCol="0">
            <a:spAutoFit/>
          </a:bodyPr>
          <a:lstStyle/>
          <a:p>
            <a:pPr algn="ctr"/>
            <a:r>
              <a:rPr lang="en-US" sz="2400" dirty="0">
                <a:latin typeface="Candara" panose="020E0502030303020204" pitchFamily="34" charset="0"/>
              </a:rPr>
              <a:t>Worked example</a:t>
            </a:r>
            <a:endParaRPr lang="en-GB" sz="2400" dirty="0">
              <a:latin typeface="Candara" panose="020E0502030303020204" pitchFamily="34" charset="0"/>
            </a:endParaRPr>
          </a:p>
        </p:txBody>
      </p:sp>
      <p:sp>
        <p:nvSpPr>
          <p:cNvPr id="9" name="TextBox 8"/>
          <p:cNvSpPr txBox="1"/>
          <p:nvPr/>
        </p:nvSpPr>
        <p:spPr>
          <a:xfrm>
            <a:off x="4572000" y="-4465"/>
            <a:ext cx="4572000" cy="461665"/>
          </a:xfrm>
          <a:prstGeom prst="rect">
            <a:avLst/>
          </a:prstGeom>
          <a:noFill/>
        </p:spPr>
        <p:txBody>
          <a:bodyPr wrap="square" rtlCol="0">
            <a:spAutoFit/>
          </a:bodyPr>
          <a:lstStyle/>
          <a:p>
            <a:pPr algn="ctr"/>
            <a:r>
              <a:rPr lang="en-US" sz="2400" dirty="0">
                <a:latin typeface="Candara" panose="020E0502030303020204" pitchFamily="34" charset="0"/>
              </a:rPr>
              <a:t>Your turn</a:t>
            </a:r>
            <a:endParaRPr lang="en-GB" sz="2400" dirty="0">
              <a:latin typeface="Candara" panose="020E0502030303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0" y="457200"/>
                <a:ext cx="4572000" cy="1200329"/>
              </a:xfrm>
              <a:prstGeom prst="rect">
                <a:avLst/>
              </a:prstGeom>
              <a:noFill/>
            </p:spPr>
            <p:txBody>
              <a:bodyPr wrap="square" rtlCol="0">
                <a:spAutoFit/>
              </a:bodyPr>
              <a:lstStyle/>
              <a:p>
                <a:r>
                  <a:rPr lang="en-GB" dirty="0">
                    <a:latin typeface="Candara" panose="020E0502030303020204" pitchFamily="34" charset="0"/>
                  </a:rPr>
                  <a:t>Determine the rate of change of the area </a:t>
                </a:r>
                <a14:m>
                  <m:oMath xmlns:m="http://schemas.openxmlformats.org/officeDocument/2006/math">
                    <m:r>
                      <a:rPr lang="en-GB" b="0" i="1" smtClean="0">
                        <a:latin typeface="Cambria Math" panose="02040503050406030204" pitchFamily="18" charset="0"/>
                      </a:rPr>
                      <m:t>𝐴</m:t>
                    </m:r>
                  </m:oMath>
                </a14:m>
                <a:r>
                  <a:rPr lang="en-GB" dirty="0">
                    <a:latin typeface="Candara" panose="020E0502030303020204" pitchFamily="34" charset="0"/>
                  </a:rPr>
                  <a:t> of a circle when the radius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=7</m:t>
                    </m:r>
                  </m:oMath>
                </a14:m>
                <a:r>
                  <a:rPr lang="en-GB" dirty="0">
                    <a:latin typeface="Candara" panose="020E0502030303020204" pitchFamily="34" charset="0"/>
                  </a:rPr>
                  <a:t>cm, given that the radius is changing at a rate of </a:t>
                </a:r>
                <a14:m>
                  <m:oMath xmlns:m="http://schemas.openxmlformats.org/officeDocument/2006/math">
                    <m:r>
                      <a:rPr lang="en-GB" b="0" i="1" smtClean="0">
                        <a:latin typeface="Cambria Math" panose="02040503050406030204" pitchFamily="18" charset="0"/>
                      </a:rPr>
                      <m:t>4 </m:t>
                    </m:r>
                    <m:r>
                      <a:rPr lang="en-GB" b="0" i="1" smtClean="0">
                        <a:latin typeface="Cambria Math" panose="02040503050406030204" pitchFamily="18" charset="0"/>
                      </a:rPr>
                      <m:t>𝑐𝑚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oMath>
                </a14:m>
                <a:r>
                  <a:rPr lang="en-GB" dirty="0">
                    <a:latin typeface="Candara" panose="020E0502030303020204" pitchFamily="34" charset="0"/>
                  </a:rPr>
                  <a:t>.</a:t>
                </a:r>
              </a:p>
            </p:txBody>
          </p:sp>
        </mc:Choice>
        <mc:Fallback xmlns="">
          <p:sp>
            <p:nvSpPr>
              <p:cNvPr id="10" name="TextBox 9"/>
              <p:cNvSpPr txBox="1">
                <a:spLocks noRot="1" noChangeAspect="1" noMove="1" noResize="1" noEditPoints="1" noAdjustHandles="1" noChangeArrowheads="1" noChangeShapeType="1" noTextEdit="1"/>
              </p:cNvSpPr>
              <p:nvPr/>
            </p:nvSpPr>
            <p:spPr>
              <a:xfrm>
                <a:off x="0" y="457200"/>
                <a:ext cx="4572000" cy="1200329"/>
              </a:xfrm>
              <a:prstGeom prst="rect">
                <a:avLst/>
              </a:prstGeom>
              <a:blipFill>
                <a:blip r:embed="rId2"/>
                <a:stretch>
                  <a:fillRect l="-1067"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2000" y="454968"/>
                <a:ext cx="4572000" cy="1200329"/>
              </a:xfrm>
              <a:prstGeom prst="rect">
                <a:avLst/>
              </a:prstGeom>
              <a:noFill/>
            </p:spPr>
            <p:txBody>
              <a:bodyPr wrap="square" rtlCol="0">
                <a:spAutoFit/>
              </a:bodyPr>
              <a:lstStyle/>
              <a:p>
                <a:r>
                  <a:rPr lang="en-GB" dirty="0">
                    <a:latin typeface="Candara" panose="020E0502030303020204" pitchFamily="34" charset="0"/>
                  </a:rPr>
                  <a:t>Determine the rate of change of the area </a:t>
                </a:r>
                <a14:m>
                  <m:oMath xmlns:m="http://schemas.openxmlformats.org/officeDocument/2006/math">
                    <m:r>
                      <a:rPr lang="en-GB" i="1">
                        <a:latin typeface="Cambria Math" panose="02040503050406030204" pitchFamily="18" charset="0"/>
                      </a:rPr>
                      <m:t>𝐴</m:t>
                    </m:r>
                  </m:oMath>
                </a14:m>
                <a:r>
                  <a:rPr lang="en-GB" dirty="0">
                    <a:latin typeface="Candara" panose="020E0502030303020204" pitchFamily="34" charset="0"/>
                  </a:rPr>
                  <a:t> of a circle when the radius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=3</m:t>
                    </m:r>
                  </m:oMath>
                </a14:m>
                <a:r>
                  <a:rPr lang="en-GB" dirty="0">
                    <a:latin typeface="Candara" panose="020E0502030303020204" pitchFamily="34" charset="0"/>
                  </a:rPr>
                  <a:t>cm, given that the radius is changing at a rate of </a:t>
                </a:r>
                <a14:m>
                  <m:oMath xmlns:m="http://schemas.openxmlformats.org/officeDocument/2006/math">
                    <m:r>
                      <a:rPr lang="en-GB" i="1">
                        <a:latin typeface="Cambria Math" panose="02040503050406030204" pitchFamily="18" charset="0"/>
                      </a:rPr>
                      <m:t>5 </m:t>
                    </m:r>
                    <m:r>
                      <a:rPr lang="en-GB" i="1">
                        <a:latin typeface="Cambria Math" panose="02040503050406030204" pitchFamily="18" charset="0"/>
                      </a:rPr>
                      <m:t>𝑐𝑚</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𝑠</m:t>
                        </m:r>
                      </m:e>
                      <m:sup>
                        <m:r>
                          <a:rPr lang="en-GB" i="1">
                            <a:latin typeface="Cambria Math" panose="02040503050406030204" pitchFamily="18" charset="0"/>
                          </a:rPr>
                          <m:t>−1</m:t>
                        </m:r>
                      </m:sup>
                    </m:sSup>
                  </m:oMath>
                </a14:m>
                <a:r>
                  <a:rPr lang="en-GB" dirty="0">
                    <a:latin typeface="Candara" panose="020E0502030303020204" pitchFamily="34" charset="0"/>
                  </a:rPr>
                  <a:t>.</a:t>
                </a:r>
              </a:p>
            </p:txBody>
          </p:sp>
        </mc:Choice>
        <mc:Fallback xmlns="">
          <p:sp>
            <p:nvSpPr>
              <p:cNvPr id="11" name="TextBox 10"/>
              <p:cNvSpPr txBox="1">
                <a:spLocks noRot="1" noChangeAspect="1" noMove="1" noResize="1" noEditPoints="1" noAdjustHandles="1" noChangeArrowheads="1" noChangeShapeType="1" noTextEdit="1"/>
              </p:cNvSpPr>
              <p:nvPr/>
            </p:nvSpPr>
            <p:spPr>
              <a:xfrm>
                <a:off x="4572000" y="454968"/>
                <a:ext cx="4572000" cy="1200329"/>
              </a:xfrm>
              <a:prstGeom prst="rect">
                <a:avLst/>
              </a:prstGeom>
              <a:blipFill>
                <a:blip r:embed="rId3"/>
                <a:stretch>
                  <a:fillRect l="-1067"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507DA73-C2D2-46BC-952C-9230E7B9C1D1}"/>
                  </a:ext>
                </a:extLst>
              </p:cNvPr>
              <p:cNvSpPr/>
              <p:nvPr/>
            </p:nvSpPr>
            <p:spPr>
              <a:xfrm>
                <a:off x="4572000" y="1463934"/>
                <a:ext cx="4572000" cy="67666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GB" sz="2000" b="0" i="1" smtClean="0">
                              <a:solidFill>
                                <a:srgbClr val="FF0000"/>
                              </a:solidFill>
                              <a:latin typeface="Cambria Math" panose="02040503050406030204" pitchFamily="18" charset="0"/>
                            </a:rPr>
                          </m:ctrlPr>
                        </m:fPr>
                        <m:num>
                          <m:r>
                            <a:rPr lang="en-GB" sz="2000" b="0" i="1" smtClean="0">
                              <a:solidFill>
                                <a:srgbClr val="FF0000"/>
                              </a:solidFill>
                              <a:latin typeface="Cambria Math" panose="02040503050406030204" pitchFamily="18" charset="0"/>
                            </a:rPr>
                            <m:t>𝑑𝐴</m:t>
                          </m:r>
                        </m:num>
                        <m:den>
                          <m:r>
                            <a:rPr lang="en-GB" sz="2000" b="0" i="1" smtClean="0">
                              <a:solidFill>
                                <a:srgbClr val="FF0000"/>
                              </a:solidFill>
                              <a:latin typeface="Cambria Math" panose="02040503050406030204" pitchFamily="18" charset="0"/>
                            </a:rPr>
                            <m:t>𝑑𝑡</m:t>
                          </m:r>
                        </m:den>
                      </m:f>
                      <m:r>
                        <a:rPr lang="en-GB" sz="2000" b="0" i="1" smtClean="0">
                          <a:solidFill>
                            <a:srgbClr val="FF0000"/>
                          </a:solidFill>
                          <a:latin typeface="Cambria Math" panose="02040503050406030204" pitchFamily="18" charset="0"/>
                        </a:rPr>
                        <m:t>=30</m:t>
                      </m:r>
                      <m:r>
                        <a:rPr lang="en-GB" sz="2000" b="0" i="1" smtClean="0">
                          <a:solidFill>
                            <a:srgbClr val="FF0000"/>
                          </a:solidFill>
                          <a:latin typeface="Cambria Math" panose="02040503050406030204" pitchFamily="18" charset="0"/>
                          <a:ea typeface="Cambria Math" panose="02040503050406030204" pitchFamily="18" charset="0"/>
                        </a:rPr>
                        <m:t>𝜋</m:t>
                      </m:r>
                      <m:r>
                        <a:rPr lang="en-GB" sz="2000" b="0" i="1" smtClean="0">
                          <a:solidFill>
                            <a:srgbClr val="FF0000"/>
                          </a:solidFill>
                          <a:latin typeface="Cambria Math" panose="02040503050406030204" pitchFamily="18" charset="0"/>
                          <a:ea typeface="Cambria Math" panose="02040503050406030204" pitchFamily="18" charset="0"/>
                        </a:rPr>
                        <m:t> </m:t>
                      </m:r>
                      <m:r>
                        <a:rPr lang="en-GB" sz="2000" b="0" i="1" smtClean="0">
                          <a:solidFill>
                            <a:srgbClr val="FF0000"/>
                          </a:solidFill>
                          <a:latin typeface="Cambria Math" panose="02040503050406030204" pitchFamily="18" charset="0"/>
                          <a:ea typeface="Cambria Math" panose="02040503050406030204" pitchFamily="18" charset="0"/>
                        </a:rPr>
                        <m:t>𝑐</m:t>
                      </m:r>
                      <m:sSup>
                        <m:sSupPr>
                          <m:ctrlPr>
                            <a:rPr lang="en-GB" sz="2000" b="0" i="1" smtClean="0">
                              <a:solidFill>
                                <a:srgbClr val="FF0000"/>
                              </a:solidFill>
                              <a:latin typeface="Cambria Math" panose="02040503050406030204" pitchFamily="18" charset="0"/>
                              <a:ea typeface="Cambria Math" panose="02040503050406030204" pitchFamily="18" charset="0"/>
                            </a:rPr>
                          </m:ctrlPr>
                        </m:sSupPr>
                        <m:e>
                          <m:r>
                            <a:rPr lang="en-GB" sz="2000" b="0" i="1" smtClean="0">
                              <a:solidFill>
                                <a:srgbClr val="FF0000"/>
                              </a:solidFill>
                              <a:latin typeface="Cambria Math" panose="02040503050406030204" pitchFamily="18" charset="0"/>
                              <a:ea typeface="Cambria Math" panose="02040503050406030204" pitchFamily="18" charset="0"/>
                            </a:rPr>
                            <m:t>𝑚</m:t>
                          </m:r>
                        </m:e>
                        <m:sup>
                          <m:r>
                            <a:rPr lang="en-GB" sz="2000" b="0" i="1" smtClean="0">
                              <a:solidFill>
                                <a:srgbClr val="FF0000"/>
                              </a:solidFill>
                              <a:latin typeface="Cambria Math" panose="02040503050406030204" pitchFamily="18" charset="0"/>
                              <a:ea typeface="Cambria Math" panose="02040503050406030204" pitchFamily="18" charset="0"/>
                            </a:rPr>
                            <m:t>2</m:t>
                          </m:r>
                        </m:sup>
                      </m:sSup>
                      <m:r>
                        <a:rPr lang="en-GB" sz="2000" b="0" i="1" smtClean="0">
                          <a:solidFill>
                            <a:srgbClr val="FF0000"/>
                          </a:solidFill>
                          <a:latin typeface="Cambria Math" panose="02040503050406030204" pitchFamily="18" charset="0"/>
                          <a:ea typeface="Cambria Math" panose="02040503050406030204" pitchFamily="18" charset="0"/>
                        </a:rPr>
                        <m:t> </m:t>
                      </m:r>
                      <m:sSup>
                        <m:sSupPr>
                          <m:ctrlPr>
                            <a:rPr lang="en-GB" sz="2000" b="0" i="1" smtClean="0">
                              <a:solidFill>
                                <a:srgbClr val="FF0000"/>
                              </a:solidFill>
                              <a:latin typeface="Cambria Math" panose="02040503050406030204" pitchFamily="18" charset="0"/>
                              <a:ea typeface="Cambria Math" panose="02040503050406030204" pitchFamily="18" charset="0"/>
                            </a:rPr>
                          </m:ctrlPr>
                        </m:sSupPr>
                        <m:e>
                          <m:r>
                            <a:rPr lang="en-GB" sz="2000" b="0" i="1" smtClean="0">
                              <a:solidFill>
                                <a:srgbClr val="FF0000"/>
                              </a:solidFill>
                              <a:latin typeface="Cambria Math" panose="02040503050406030204" pitchFamily="18" charset="0"/>
                              <a:ea typeface="Cambria Math" panose="02040503050406030204" pitchFamily="18" charset="0"/>
                            </a:rPr>
                            <m:t>𝑠</m:t>
                          </m:r>
                        </m:e>
                        <m:sup>
                          <m:r>
                            <a:rPr lang="en-GB" sz="2000" b="0" i="1" smtClean="0">
                              <a:solidFill>
                                <a:srgbClr val="FF0000"/>
                              </a:solidFill>
                              <a:latin typeface="Cambria Math" panose="02040503050406030204" pitchFamily="18" charset="0"/>
                              <a:ea typeface="Cambria Math" panose="02040503050406030204" pitchFamily="18" charset="0"/>
                            </a:rPr>
                            <m:t>−1</m:t>
                          </m:r>
                        </m:sup>
                      </m:sSup>
                    </m:oMath>
                  </m:oMathPara>
                </a14:m>
                <a:endParaRPr lang="en-GB" sz="2000" dirty="0">
                  <a:solidFill>
                    <a:srgbClr val="FF0000"/>
                  </a:solidFill>
                  <a:latin typeface="Candara" panose="020E0502030303020204" pitchFamily="34" charset="0"/>
                </a:endParaRPr>
              </a:p>
            </p:txBody>
          </p:sp>
        </mc:Choice>
        <mc:Fallback xmlns="">
          <p:sp>
            <p:nvSpPr>
              <p:cNvPr id="13" name="Rectangle 12">
                <a:extLst>
                  <a:ext uri="{FF2B5EF4-FFF2-40B4-BE49-F238E27FC236}">
                    <a16:creationId xmlns:a16="http://schemas.microsoft.com/office/drawing/2014/main" id="{2507DA73-C2D2-46BC-952C-9230E7B9C1D1}"/>
                  </a:ext>
                </a:extLst>
              </p:cNvPr>
              <p:cNvSpPr>
                <a:spLocks noRot="1" noChangeAspect="1" noMove="1" noResize="1" noEditPoints="1" noAdjustHandles="1" noChangeArrowheads="1" noChangeShapeType="1" noTextEdit="1"/>
              </p:cNvSpPr>
              <p:nvPr/>
            </p:nvSpPr>
            <p:spPr>
              <a:xfrm>
                <a:off x="4572000" y="1463934"/>
                <a:ext cx="4572000" cy="67666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883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4A154C4641E49BD6DB2899EAF25E9" ma:contentTypeVersion="14" ma:contentTypeDescription="Create a new document." ma:contentTypeScope="" ma:versionID="f3eecc50e9b07754bbdd7d7f84a5a0e8">
  <xsd:schema xmlns:xsd="http://www.w3.org/2001/XMLSchema" xmlns:xs="http://www.w3.org/2001/XMLSchema" xmlns:p="http://schemas.microsoft.com/office/2006/metadata/properties" xmlns:ns3="78db98b4-7c56-4667-9532-fea666d1edab" xmlns:ns4="00eee050-7eda-4a68-8825-514e694f5f09" targetNamespace="http://schemas.microsoft.com/office/2006/metadata/properties" ma:root="true" ma:fieldsID="a84750f097cb468e172277703b223c85" ns3:_="" ns4:_="">
    <xsd:import namespace="78db98b4-7c56-4667-9532-fea666d1edab"/>
    <xsd:import namespace="00eee050-7eda-4a68-8825-514e694f5f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b98b4-7c56-4667-9532-fea666d1e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eee050-7eda-4a68-8825-514e694f5f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197977-E072-4D86-B79F-92CD69208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b98b4-7c56-4667-9532-fea666d1edab"/>
    <ds:schemaRef ds:uri="00eee050-7eda-4a68-8825-514e694f5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85C21-EA61-40F7-993C-7A41186B394F}">
  <ds:schemaRefs>
    <ds:schemaRef ds:uri="http://schemas.microsoft.com/sharepoint/v3/contenttype/forms"/>
  </ds:schemaRefs>
</ds:datastoreItem>
</file>

<file path=customXml/itemProps3.xml><?xml version="1.0" encoding="utf-8"?>
<ds:datastoreItem xmlns:ds="http://schemas.openxmlformats.org/officeDocument/2006/customXml" ds:itemID="{62EF2531-2A10-4C64-A09D-F45CE72929B5}">
  <ds:schemaRefs>
    <ds:schemaRef ds:uri="78db98b4-7c56-4667-9532-fea666d1edab"/>
    <ds:schemaRef ds:uri="00eee050-7eda-4a68-8825-514e694f5f0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20810</TotalTime>
  <Words>8436</Words>
  <Application>Microsoft Office PowerPoint</Application>
  <PresentationFormat>On-screen Show (4:3)</PresentationFormat>
  <Paragraphs>1113</Paragraphs>
  <Slides>101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Cambria Math</vt:lpstr>
      <vt:lpstr>Candara</vt:lpstr>
      <vt:lpstr>Office Theme</vt:lpstr>
      <vt:lpstr>9) Differentiation</vt:lpstr>
      <vt:lpstr>9.1) Differentiating sin⁡x and cos⁡x</vt:lpstr>
      <vt:lpstr>PowerPoint Presentation</vt:lpstr>
      <vt:lpstr>PowerPoint Presentation</vt:lpstr>
      <vt:lpstr>PowerPoint Presentation</vt:lpstr>
      <vt:lpstr>PowerPoint Presentation</vt:lpstr>
      <vt:lpstr>PowerPoint Presentation</vt:lpstr>
      <vt:lpstr>PowerPoint Presentation</vt:lpstr>
      <vt:lpstr>9.2) Differentiating exponentials and logarithms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9.3) The chain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9.4) The product rule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9.5) The quotient rule</vt:lpstr>
      <vt:lpstr>PowerPoint Presentation</vt:lpstr>
      <vt:lpstr>PowerPoint Presentation</vt:lpstr>
      <vt:lpstr>PowerPoint Presentation</vt:lpstr>
      <vt:lpstr>PowerPoint Presentation</vt:lpstr>
      <vt:lpstr>PowerPoint Presentation</vt:lpstr>
      <vt:lpstr>9.6) Differentiating trigonometric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9.7) Parametric differentiation</vt:lpstr>
      <vt:lpstr>PowerPoint Presentation</vt:lpstr>
      <vt:lpstr>PowerPoint Presentation</vt:lpstr>
      <vt:lpstr>PowerPoint Presentation</vt:lpstr>
      <vt:lpstr>9.8) Implicit differentiation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9.9) Using second derivatives</vt:lpstr>
      <vt:lpstr>PowerPoint Presentation</vt:lpstr>
      <vt:lpstr>PowerPoint Presentation</vt:lpstr>
      <vt:lpstr>PowerPoint Presentation</vt:lpstr>
      <vt:lpstr>PowerPoint Presentation</vt:lpstr>
      <vt:lpstr>PowerPoint Presentation</vt:lpstr>
      <vt:lpstr>9.10) Rates of change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cspeller</dc:creator>
  <cp:lastModifiedBy>Mr G Westwater (Staff)</cp:lastModifiedBy>
  <cp:revision>531</cp:revision>
  <dcterms:created xsi:type="dcterms:W3CDTF">2020-05-18T02:11:06Z</dcterms:created>
  <dcterms:modified xsi:type="dcterms:W3CDTF">2021-09-04T10:12:58Z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0x010100C5F4A154C4641E49BD6DB2899EAF25E9</vt:lpwstr>
  </property>
</Properties>
</file>