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50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9.png"/><Relationship Id="rId2" Type="http://schemas.openxmlformats.org/officeDocument/2006/relationships/image" Target="../media/image7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2.png"/><Relationship Id="rId2" Type="http://schemas.openxmlformats.org/officeDocument/2006/relationships/image" Target="../media/image7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5.png"/><Relationship Id="rId2" Type="http://schemas.openxmlformats.org/officeDocument/2006/relationships/image" Target="../media/image7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8.png"/><Relationship Id="rId2" Type="http://schemas.openxmlformats.org/officeDocument/2006/relationships/image" Target="../media/image7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8.5) Binomial estimation</a:t>
            </a:r>
          </a:p>
        </p:txBody>
      </p:sp>
    </p:spTree>
    <p:extLst>
      <p:ext uri="{BB962C8B-B14F-4D97-AF65-F5344CB8AC3E}">
        <p14:creationId xmlns:p14="http://schemas.microsoft.com/office/powerpoint/2010/main" val="34313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1.052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blipFill>
                <a:blip r:embed="rId2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56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1.025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567032"/>
              </a:xfrm>
              <a:prstGeom prst="rect">
                <a:avLst/>
              </a:prstGeom>
              <a:blipFill>
                <a:blip r:embed="rId3"/>
                <a:stretch>
                  <a:fillRect l="-800" t="-1167" b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07958"/>
                <a:ext cx="4572001" cy="7612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1+2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1.2184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07958"/>
                <a:ext cx="4572001" cy="761299"/>
              </a:xfrm>
              <a:prstGeom prst="rect">
                <a:avLst/>
              </a:prstGeom>
              <a:blipFill>
                <a:blip r:embed="rId4"/>
                <a:stretch>
                  <a:fillRect l="-1200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538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0.9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57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blipFill>
                <a:blip r:embed="rId2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545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0.975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545936"/>
              </a:xfrm>
              <a:prstGeom prst="rect">
                <a:avLst/>
              </a:prstGeom>
              <a:blipFill>
                <a:blip r:embed="rId3"/>
                <a:stretch>
                  <a:fillRect l="-800" t="-1181" b="-43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07958"/>
                <a:ext cx="4572001" cy="766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0.7763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07958"/>
                <a:ext cx="4572001" cy="766813"/>
              </a:xfrm>
              <a:prstGeom prst="rect">
                <a:avLst/>
              </a:prstGeom>
              <a:blipFill>
                <a:blip r:embed="rId4"/>
                <a:stretch>
                  <a:fillRect l="-1200"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22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568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three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.9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significant figures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568443"/>
              </a:xfrm>
              <a:prstGeom prst="rect">
                <a:avLst/>
              </a:prstGeom>
              <a:blipFill>
                <a:blip r:embed="rId2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56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three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7−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6.991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significant figures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569340"/>
              </a:xfrm>
              <a:prstGeom prst="rect">
                <a:avLst/>
              </a:prstGeom>
              <a:blipFill>
                <a:blip r:embed="rId3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07958"/>
                <a:ext cx="4572001" cy="7666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40353607−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51883209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29647548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39890000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07958"/>
                <a:ext cx="4572001" cy="766685"/>
              </a:xfrm>
              <a:prstGeom prst="rect">
                <a:avLst/>
              </a:prstGeom>
              <a:blipFill>
                <a:blip r:embed="rId4"/>
                <a:stretch>
                  <a:fillRect l="-1200"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983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three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0.96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569340"/>
              </a:xfrm>
              <a:prstGeom prst="rect">
                <a:avLst/>
              </a:prstGeom>
              <a:blipFill>
                <a:blip r:embed="rId2"/>
                <a:stretch>
                  <a:fillRect l="-800" t="-1163" b="-27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2659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a) Find the first four terms of the binomial expansion, in ascending powers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Use your expansion to estimate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0.96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giving your answer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2659"/>
                <a:ext cx="4572000" cy="1567737"/>
              </a:xfrm>
              <a:prstGeom prst="rect">
                <a:avLst/>
              </a:prstGeom>
              <a:blipFill>
                <a:blip r:embed="rId3"/>
                <a:stretch>
                  <a:fillRect l="-800" t="-1167" b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07958"/>
                <a:ext cx="4572001" cy="759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0.72122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07958"/>
                <a:ext cx="4572001" cy="759439"/>
              </a:xfrm>
              <a:prstGeom prst="rect">
                <a:avLst/>
              </a:prstGeom>
              <a:blipFill>
                <a:blip r:embed="rId4"/>
                <a:stretch>
                  <a:fillRect l="-1200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30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16119</TotalTime>
  <Words>591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8.5) Binomial estimation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584</cp:revision>
  <dcterms:created xsi:type="dcterms:W3CDTF">2020-05-18T02:11:06Z</dcterms:created>
  <dcterms:modified xsi:type="dcterms:W3CDTF">2021-09-02T20:14:56Z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