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2.png"/><Relationship Id="rId2" Type="http://schemas.openxmlformats.org/officeDocument/2006/relationships/image" Target="../media/image9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5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9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9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image" Target="../media/image9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08571" cy="527222"/>
          </a:xfrm>
        </p:spPr>
        <p:txBody>
          <a:bodyPr/>
          <a:lstStyle/>
          <a:p>
            <a:r>
              <a:rPr lang="en-GB" dirty="0"/>
              <a:t>8.5) Modelling with parametric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21050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plane’s position at time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after take-off can be modelled with the following parametric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horizontal distance travelled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vertical distance travelled, relative to a fixed origin.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When the plane has travelled 500m horizontally, it has climbed 125m.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Given that the plane’s speed is 40 m s</a:t>
                </a:r>
                <a:r>
                  <a:rPr lang="en-GB" sz="1200" baseline="30000" dirty="0">
                    <a:latin typeface="Candara" panose="020E0502030303020204" pitchFamily="34" charset="0"/>
                  </a:rPr>
                  <a:t>-1</a:t>
                </a:r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a) find the parametric equations for the plane’s motion.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b) find the vertical height of the plane after 20 seconds.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c) show that the plane’s motion is a straight line.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d) explain why the domain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 is not realistic.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blipFill>
                <a:blip r:embed="rId2"/>
                <a:stretch>
                  <a:fillRect b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plane’s position at time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after take-off can be modelled with the following parametric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horizontal distance travelled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vertical distance travelled, relative to a fixed origin.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When the plane has travelled 600m horizontally, it has climbed 120m.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Given that the plane’s speed is 50 m s</a:t>
                </a:r>
                <a:r>
                  <a:rPr lang="en-GB" sz="12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2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a) find the parametric equations for the plane’s motion.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b) find the vertical height of the plane after 10 seconds.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c) show that the plane’s motion is a straight line.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t="-265" b="-13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51273"/>
                <a:ext cx="4572000" cy="933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=49.0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=9.80</m:t>
                    </m:r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which is linear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51273"/>
                <a:ext cx="4572000" cy="933974"/>
              </a:xfrm>
              <a:prstGeom prst="rect">
                <a:avLst/>
              </a:prstGeom>
              <a:blipFill>
                <a:blip r:embed="rId4"/>
                <a:stretch>
                  <a:fillRect l="-667" t="-1948" b="-19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96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4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motion of a figure skater relative to a fixed origin,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minutes is modelled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=6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are measured in metres.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figure skater at the beginning of his motion.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 where the figure skater intersects his own path.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points where the path of the figure skater crosses the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Determine how long it takes the figure skater to complete one complete figure-of-eight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43178"/>
              </a:xfrm>
              <a:prstGeom prst="rect">
                <a:avLst/>
              </a:prstGeom>
              <a:blipFill>
                <a:blip r:embed="rId2"/>
                <a:stretch>
                  <a:fillRect b="-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4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motion of a figure skater relative to a fixed origin,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minutes is modelled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=12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are measured in metres.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figure skater at the beginning of his motion.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 where the figure skater intersects his own path.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points where the path of the figure skater crosses the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Determine how long it takes the figure skater to complete one complete figure-of-eight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43178"/>
              </a:xfrm>
              <a:prstGeom prst="rect">
                <a:avLst/>
              </a:prstGeom>
              <a:blipFill>
                <a:blip r:embed="rId3"/>
                <a:stretch>
                  <a:fillRect b="-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4060272"/>
                <a:ext cx="4572000" cy="1428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(−4, 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0,−3.11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0,11.59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0,3.11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0,−11.59</m:t>
                        </m:r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=37.7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 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60272"/>
                <a:ext cx="4572000" cy="1428596"/>
              </a:xfrm>
              <a:prstGeom prst="rect">
                <a:avLst/>
              </a:prstGeom>
              <a:blipFill>
                <a:blip r:embed="rId4"/>
                <a:stretch>
                  <a:fillRect l="-667"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6D537A4-BB6C-4876-8688-C200540C78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2985" y="2509604"/>
            <a:ext cx="1635119" cy="16480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1E672C-51DF-4EA8-B064-C28288DD78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9506" y="2509603"/>
            <a:ext cx="1620598" cy="16480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BD2782-FCEB-4401-AD34-5A075CD7244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185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A stone is thrown from the top of a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high cliff with an initial speed of </a:t>
                </a:r>
                <a14:m>
                  <m:oMath xmlns:m="http://schemas.openxmlformats.org/officeDocument/2006/math">
                    <m:r>
                      <a:rPr lang="en-GB" sz="11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an angle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the horizontal. Its position after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seconds can be described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  <m:r>
                        <a:rPr lang="en-GB" sz="11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horizontal distance,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vertical distance from the ground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Given that the model is valid from the time the stone is thrown to the time it hits the ground,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horizontal distance travelled by the stone once it hits the ground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185278"/>
              </a:xfrm>
              <a:prstGeom prst="rect">
                <a:avLst/>
              </a:prstGeom>
              <a:blipFill>
                <a:blip r:embed="rId2"/>
                <a:stretch>
                  <a:fillRect r="-133" b="-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185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A stone is thrown from the top of a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high cliff with an initial speed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an angle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the horizontal. Its position after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seconds can be described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e>
                      </m:d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horizontal distance,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vertical distance from the ground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Given that the model is valid from the time the stone is thrown to the time it hits the ground,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horizontal distance travelled by the stone once it hits the ground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185855"/>
              </a:xfrm>
              <a:prstGeom prst="rect">
                <a:avLst/>
              </a:prstGeom>
              <a:blipFill>
                <a:blip r:embed="rId3"/>
                <a:stretch>
                  <a:fillRect r="-133" b="-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511016"/>
                <a:ext cx="4572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=2.65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1016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3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20809</TotalTime>
  <Words>1013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8.5) Modelling with parametric equations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535</cp:revision>
  <dcterms:created xsi:type="dcterms:W3CDTF">2020-05-18T02:11:06Z</dcterms:created>
  <dcterms:modified xsi:type="dcterms:W3CDTF">2021-09-05T10:32:03Z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