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9362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3.png"/><Relationship Id="rId2" Type="http://schemas.openxmlformats.org/officeDocument/2006/relationships/image" Target="../media/image60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6.png"/><Relationship Id="rId2" Type="http://schemas.openxmlformats.org/officeDocument/2006/relationships/image" Target="../media/image60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9.png"/><Relationship Id="rId2" Type="http://schemas.openxmlformats.org/officeDocument/2006/relationships/image" Target="../media/image60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8.5) Integrating vectors</a:t>
            </a:r>
          </a:p>
        </p:txBody>
      </p:sp>
    </p:spTree>
    <p:extLst>
      <p:ext uri="{BB962C8B-B14F-4D97-AF65-F5344CB8AC3E}">
        <p14:creationId xmlns:p14="http://schemas.microsoft.com/office/powerpoint/2010/main" val="3905781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572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in a plane.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its velocity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 is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respect to a fixed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(5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position vector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572866"/>
              </a:xfrm>
              <a:prstGeom prst="rect">
                <a:avLst/>
              </a:prstGeom>
              <a:blipFill>
                <a:blip r:embed="rId2"/>
                <a:stretch>
                  <a:fillRect l="-400" t="-775" b="-3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5728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in a plane.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its velocity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𝒗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ms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400" dirty="0">
                    <a:latin typeface="Candara" panose="020E0502030303020204" pitchFamily="34" charset="0"/>
                  </a:rPr>
                  <a:t> is given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1" i="1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respect to a fixed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(2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the position vector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572866"/>
              </a:xfrm>
              <a:prstGeom prst="rect">
                <a:avLst/>
              </a:prstGeom>
              <a:blipFill>
                <a:blip r:embed="rId3"/>
                <a:stretch>
                  <a:fillRect l="-400" t="-775" b="-34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040015"/>
                <a:ext cx="4572001" cy="728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p>
                                      <m:r>
                                        <a:rPr lang="en-GB" sz="16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040015"/>
                <a:ext cx="4572001" cy="7287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39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in a plane so that,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its acceleration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velocity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position vector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(20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 with respect to a fixed origin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angle between the direction of motion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400" t="-673" r="-667" b="-3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moving in a plane so that, at time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seconds, its acceleration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(4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velocity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the position vector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(20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4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 with respect to a fixed origin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angle between the direction of motion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the distance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from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533" t="-671" r="-400" b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209810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68.2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(1 dp)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09810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58" b="-136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91037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0590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velocity of a particle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is 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sSup>
                              <m:sSupPr>
                                <m:ctrlP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</m:e>
                        </m:d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+10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respect to a fixed origin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second particle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moves with constant velocity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respect to the fixed origin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collide.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059025"/>
              </a:xfrm>
              <a:prstGeom prst="rect">
                <a:avLst/>
              </a:prstGeom>
              <a:blipFill>
                <a:blip r:embed="rId2"/>
                <a:stretch>
                  <a:fillRect l="-400" t="-593" b="-23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590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velocity of a particle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time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seconds is 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sSup>
                              <m:sSupPr>
                                <m:ctrlP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p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−8</m:t>
                            </m:r>
                          </m:e>
                        </m:d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respect to a fixed origin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second particle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moves with constant velocity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+4</m:t>
                        </m:r>
                        <m:r>
                          <a:rPr lang="en-GB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the position vector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with respect to the fixed origin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4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collide.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59025"/>
              </a:xfrm>
              <a:prstGeom prst="rect">
                <a:avLst/>
              </a:prstGeom>
              <a:blipFill>
                <a:blip r:embed="rId3"/>
                <a:stretch>
                  <a:fillRect l="-400" t="-592" b="-23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7ABAE97A-8CAC-449E-AADF-D2C0B12BD954}"/>
              </a:ext>
            </a:extLst>
          </p:cNvPr>
          <p:cNvSpPr/>
          <p:nvPr/>
        </p:nvSpPr>
        <p:spPr>
          <a:xfrm>
            <a:off x="4577017" y="2454653"/>
            <a:ext cx="45720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2461272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EC87CD-41A7-446C-AAE9-6ECFB53563F8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17579</TotalTime>
  <Words>663</Words>
  <Application>Microsoft Office PowerPoint</Application>
  <PresentationFormat>On-screen Show (4:3)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8.5) Integrating vectors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562</cp:revision>
  <dcterms:created xsi:type="dcterms:W3CDTF">2020-05-18T02:11:06Z</dcterms:created>
  <dcterms:modified xsi:type="dcterms:W3CDTF">2021-09-04T22:11:08Z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