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48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32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35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9.png"/><Relationship Id="rId2" Type="http://schemas.openxmlformats.org/officeDocument/2006/relationships/image" Target="../media/image5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2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5.png"/><Relationship Id="rId2" Type="http://schemas.openxmlformats.org/officeDocument/2006/relationships/image" Target="../media/image5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8.png"/><Relationship Id="rId2" Type="http://schemas.openxmlformats.org/officeDocument/2006/relationships/image" Target="../media/image5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Working with vectors</a:t>
            </a:r>
          </a:p>
        </p:txBody>
      </p:sp>
    </p:spTree>
    <p:extLst>
      <p:ext uri="{BB962C8B-B14F-4D97-AF65-F5344CB8AC3E}">
        <p14:creationId xmlns:p14="http://schemas.microsoft.com/office/powerpoint/2010/main" val="365876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240904"/>
                <a:ext cx="4572001" cy="527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Displacement (from A)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60°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func>
                                <m:func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60°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2.5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4.33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40904"/>
                <a:ext cx="4572001" cy="527773"/>
              </a:xfrm>
              <a:prstGeom prst="rect">
                <a:avLst/>
              </a:prstGeom>
              <a:blipFill>
                <a:blip r:embed="rId2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5356F8D-833C-4247-B5A1-920888F3E8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64"/>
          <a:stretch/>
        </p:blipFill>
        <p:spPr>
          <a:xfrm>
            <a:off x="5767160" y="796028"/>
            <a:ext cx="2191713" cy="24448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B426F0-C85B-4F11-9A66-096C6083A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728" y="914401"/>
            <a:ext cx="3054507" cy="17780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15CCEA-C559-4FCD-99AA-D224738E4F2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5208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en-GB" sz="1600" dirty="0">
                <a:latin typeface="Candara" panose="020E0502030303020204" pitchFamily="34" charset="0"/>
              </a:rPr>
              <a:t>Convert from scalar to vector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3240904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Force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vector</m:t>
                      </m:r>
                      <m:r>
                        <m:rPr>
                          <m:nor/>
                        </m:rPr>
                        <a:rPr lang="en-GB" sz="1600" b="0" i="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45°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45°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40904"/>
                <a:ext cx="4572001" cy="6455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00EAF12-7669-4064-98A3-E112BAFB1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643" y="828493"/>
            <a:ext cx="1970640" cy="20609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FBA6028-2407-4F08-A6C2-A610145A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662" y="873654"/>
            <a:ext cx="1970639" cy="19706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F8A51C8-A685-4F1B-963C-35591D49100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8777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b="0" dirty="0">
                    <a:latin typeface="Candara" panose="020E0502030303020204" pitchFamily="34" charset="0"/>
                  </a:rPr>
                  <a:t>Velocity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773994"/>
              </a:xfrm>
              <a:prstGeom prst="rect">
                <a:avLst/>
              </a:prstGeom>
              <a:blipFill>
                <a:blip r:embed="rId2"/>
                <a:stretch>
                  <a:fillRect l="-667" t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Velocity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73994"/>
              </a:xfrm>
              <a:prstGeom prst="rect">
                <a:avLst/>
              </a:prstGeom>
              <a:blipFill>
                <a:blip r:embed="rId3"/>
                <a:stretch>
                  <a:fillRect l="-800" t="-2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35457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5457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69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b="0" dirty="0">
                    <a:latin typeface="Candara" panose="020E0502030303020204" pitchFamily="34" charset="0"/>
                  </a:rPr>
                  <a:t>Acceleration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Convert from vector to scalar form:</a:t>
                </a: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Acceleration 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Magnitude of the acceleration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4224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3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523768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5.83 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59.04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30.96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23768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2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velocity of a particle is given by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speed of the particle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angle the direction of motion of the particle makes with the unit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8229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7.28 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74.05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164.05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8229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6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man walks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then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?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man walks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then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His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?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221343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13.60 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20.21 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221343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29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17006</TotalTime>
  <Words>737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Candara</vt:lpstr>
      <vt:lpstr>Office Theme</vt:lpstr>
      <vt:lpstr>8.4) Working with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2021-09-04T18:18:54Z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