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3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0.png"/><Relationship Id="rId2" Type="http://schemas.openxmlformats.org/officeDocument/2006/relationships/image" Target="../media/image899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90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5.png"/><Relationship Id="rId2" Type="http://schemas.openxmlformats.org/officeDocument/2006/relationships/image" Target="../media/image904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90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1.png"/><Relationship Id="rId2" Type="http://schemas.openxmlformats.org/officeDocument/2006/relationships/image" Target="../media/image8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9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5.png"/><Relationship Id="rId2" Type="http://schemas.openxmlformats.org/officeDocument/2006/relationships/image" Target="../media/image9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9.png"/><Relationship Id="rId2" Type="http://schemas.openxmlformats.org/officeDocument/2006/relationships/image" Target="../media/image9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8.4) Points of intersection</a:t>
            </a:r>
          </a:p>
        </p:txBody>
      </p:sp>
    </p:spTree>
    <p:extLst>
      <p:ext uri="{BB962C8B-B14F-4D97-AF65-F5344CB8AC3E}">
        <p14:creationId xmlns:p14="http://schemas.microsoft.com/office/powerpoint/2010/main" val="339239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+27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non-zero constant.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−6,0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find the coordinates of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curve crosses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non-zero constant.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−4,0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find the coordinates of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curve crosses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/>
              <p:nvPr/>
            </p:nvSpPr>
            <p:spPr>
              <a:xfrm>
                <a:off x="4572000" y="2259923"/>
                <a:ext cx="4572000" cy="686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(0,−4)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−8)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59923"/>
                <a:ext cx="4572000" cy="686213"/>
              </a:xfrm>
              <a:prstGeom prst="rect">
                <a:avLst/>
              </a:prstGeom>
              <a:blipFill>
                <a:blip r:embed="rId4"/>
                <a:stretch>
                  <a:fillRect l="-667" b="-1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E3E96646-5502-4C3D-BE30-4FA5C2D64E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6695" y="2990676"/>
            <a:ext cx="3402609" cy="372051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F156119-0C0B-4CA2-A063-997E4BC0612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51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point(s) of intersection between 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−8=0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r="-667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point(s) of intersection between 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705" r="-667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/>
              <p:nvPr/>
            </p:nvSpPr>
            <p:spPr>
              <a:xfrm>
                <a:off x="4572000" y="1644047"/>
                <a:ext cx="45720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(4, −8)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4047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54F9956F-B03B-4E61-AC58-DC734D10E0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0143" y="2092230"/>
            <a:ext cx="3875714" cy="389993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3DF0301-BDC9-475E-9160-F244D31EECC7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6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733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Find the point where the curve intersects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Find the coordinates of the points where the curve cuts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733423"/>
              </a:xfrm>
              <a:prstGeom prst="rect">
                <a:avLst/>
              </a:prstGeom>
              <a:blipFill>
                <a:blip r:embed="rId2"/>
                <a:stretch>
                  <a:fillRect l="-667" t="-1056" b="-3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733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Find the point where the curve intersects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Find the coordinates of the points where the curve cuts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733423"/>
              </a:xfrm>
              <a:prstGeom prst="rect">
                <a:avLst/>
              </a:prstGeom>
              <a:blipFill>
                <a:blip r:embed="rId3"/>
                <a:stretch>
                  <a:fillRect l="-667" t="-1056" b="-3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/>
              <p:nvPr/>
            </p:nvSpPr>
            <p:spPr>
              <a:xfrm>
                <a:off x="4572000" y="2188391"/>
                <a:ext cx="4572000" cy="881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25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144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49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144</m:t>
                            </m:r>
                          </m:den>
                        </m:f>
                      </m:e>
                    </m: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88391"/>
                <a:ext cx="4572000" cy="881395"/>
              </a:xfrm>
              <a:prstGeom prst="rect">
                <a:avLst/>
              </a:prstGeom>
              <a:blipFill>
                <a:blip r:embed="rId4"/>
                <a:stretch>
                  <a:fillRect l="-667" b="-1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841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88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intercepts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88091"/>
              </a:xfrm>
              <a:prstGeom prst="rect">
                <a:avLst/>
              </a:prstGeom>
              <a:blipFill>
                <a:blip r:embed="rId2"/>
                <a:stretch>
                  <a:fillRect l="-667" t="-1852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88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−1,   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intercepts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88091"/>
              </a:xfrm>
              <a:prstGeom prst="rect">
                <a:avLst/>
              </a:prstGeom>
              <a:blipFill>
                <a:blip r:embed="rId3"/>
                <a:stretch>
                  <a:fillRect l="-667" t="-1852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/>
              <p:nvPr/>
            </p:nvSpPr>
            <p:spPr>
              <a:xfrm>
                <a:off x="4572000" y="1468101"/>
                <a:ext cx="45720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(0, 3)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(1, 0)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8101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761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straight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respectively.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 equation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92662"/>
              </a:xfrm>
              <a:prstGeom prst="rect">
                <a:avLst/>
              </a:prstGeom>
              <a:blipFill>
                <a:blip r:embed="rId2"/>
                <a:stretch>
                  <a:fillRect l="-667" t="-1415" b="-51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−1,   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straight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respectively.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 equation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92662"/>
              </a:xfrm>
              <a:prstGeom prst="rect">
                <a:avLst/>
              </a:prstGeom>
              <a:blipFill>
                <a:blip r:embed="rId3"/>
                <a:stretch>
                  <a:fillRect l="-667" t="-1415" b="-51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/>
              <p:nvPr/>
            </p:nvSpPr>
            <p:spPr>
              <a:xfrm>
                <a:off x="4572000" y="1716102"/>
                <a:ext cx="45720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16102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827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20808</TotalTime>
  <Words>828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8.4) Points of intersection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534</cp:revision>
  <dcterms:created xsi:type="dcterms:W3CDTF">2020-05-18T02:11:06Z</dcterms:created>
  <dcterms:modified xsi:type="dcterms:W3CDTF">2021-09-05T10:31:06Z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