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5202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1.png"/><Relationship Id="rId2" Type="http://schemas.openxmlformats.org/officeDocument/2006/relationships/image" Target="../media/image75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6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4.png"/><Relationship Id="rId2" Type="http://schemas.openxmlformats.org/officeDocument/2006/relationships/image" Target="../media/image76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7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7.png"/><Relationship Id="rId2" Type="http://schemas.openxmlformats.org/officeDocument/2006/relationships/image" Target="../media/image76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7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0.png"/><Relationship Id="rId2" Type="http://schemas.openxmlformats.org/officeDocument/2006/relationships/image" Target="../media/image76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7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3.png"/><Relationship Id="rId2" Type="http://schemas.openxmlformats.org/officeDocument/2006/relationships/image" Target="../media/image77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8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6.png"/><Relationship Id="rId2" Type="http://schemas.openxmlformats.org/officeDocument/2006/relationships/image" Target="../media/image77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8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8.4) Solving binomial problems</a:t>
            </a:r>
          </a:p>
        </p:txBody>
      </p:sp>
    </p:spTree>
    <p:extLst>
      <p:ext uri="{BB962C8B-B14F-4D97-AF65-F5344CB8AC3E}">
        <p14:creationId xmlns:p14="http://schemas.microsoft.com/office/powerpoint/2010/main" val="126965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59370"/>
                <a:ext cx="4572000" cy="734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binomial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3+2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59370"/>
                <a:ext cx="4572000" cy="734240"/>
              </a:xfrm>
              <a:prstGeom prst="rect">
                <a:avLst/>
              </a:prstGeom>
              <a:blipFill>
                <a:blip r:embed="rId2"/>
                <a:stretch>
                  <a:fillRect l="-1467" t="-4132" r="-933" b="-99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2659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binomial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2+3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2659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467" t="-4310" r="-933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270950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1088640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70950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431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59370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binomial expansion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3+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2−3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59370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467" t="-4310" r="-933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2659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binomial expansion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3−2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2659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467" t="-4310" r="-933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270950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−24948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70950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790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59370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𝑞𝑥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153090. Find the possible value(s) of the constant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59370"/>
                <a:ext cx="4572000" cy="1015663"/>
              </a:xfrm>
              <a:prstGeom prst="rect">
                <a:avLst/>
              </a:prstGeom>
              <a:blipFill>
                <a:blip r:embed="rId2"/>
                <a:stretch>
                  <a:fillRect l="-1467" t="-2994" r="-800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2659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𝑞𝑥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3360. Find the possible value(s) of the constant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2659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467" t="-2994" r="-800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480461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=±2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80461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396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59370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𝑎𝑥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 non-zero constant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quadruple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59370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1467" t="-2304" b="-7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2659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𝑎𝑥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 non-zero constant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double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2659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1467" t="-2304" b="-7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776098"/>
                <a:ext cx="4572001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776098"/>
                <a:ext cx="4572001" cy="6685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879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59370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that, 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𝑞𝑥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the coefficient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the value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59370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1467" t="-2304" b="-7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2659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that, 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𝑞𝑥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the coefficient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the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2659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1467" t="-2304" r="-267" b="-7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776098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=−2,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776098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487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59370"/>
                <a:ext cx="4572000" cy="11535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In the binomial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40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the coefficients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19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respectively. Find the value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59370"/>
                <a:ext cx="4572000" cy="1153586"/>
              </a:xfrm>
              <a:prstGeom prst="rect">
                <a:avLst/>
              </a:prstGeom>
              <a:blipFill>
                <a:blip r:embed="rId2"/>
                <a:stretch>
                  <a:fillRect l="-1467" t="-2632" r="-1067" b="-1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2659"/>
                <a:ext cx="4572000" cy="11799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In the binomial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the coefficients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respectively. Find the value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2659"/>
                <a:ext cx="4572000" cy="1179938"/>
              </a:xfrm>
              <a:prstGeom prst="rect">
                <a:avLst/>
              </a:prstGeom>
              <a:blipFill>
                <a:blip r:embed="rId3"/>
                <a:stretch>
                  <a:fillRect l="-1467" t="-25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776098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776098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056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46096E-BF35-4EB4-82E0-B31EDFD8A51D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D78D560-F87A-4AAD-B437-79D7CA78CF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F34EC8-6B1C-42FD-AB16-8B5CD7173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16117</TotalTime>
  <Words>509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Candara</vt:lpstr>
      <vt:lpstr>Office Theme</vt:lpstr>
      <vt:lpstr>8.4) Solving binomial problems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583</cp:revision>
  <dcterms:created xsi:type="dcterms:W3CDTF">2020-05-18T02:11:06Z</dcterms:created>
  <dcterms:modified xsi:type="dcterms:W3CDTF">2021-09-02T20:13:09Z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