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5476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0.png"/><Relationship Id="rId2" Type="http://schemas.openxmlformats.org/officeDocument/2006/relationships/image" Target="../media/image59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8.4) Differentiating vectors</a:t>
            </a:r>
          </a:p>
        </p:txBody>
      </p:sp>
    </p:spTree>
    <p:extLst>
      <p:ext uri="{BB962C8B-B14F-4D97-AF65-F5344CB8AC3E}">
        <p14:creationId xmlns:p14="http://schemas.microsoft.com/office/powerpoint/2010/main" val="2459524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9319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mass 1.6kg is acted on by a single force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𝐅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N. Relative to a fixed origin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is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metres, where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20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r>
                        <a:rPr lang="en-GB" sz="1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as a vector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𝐅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931939"/>
              </a:xfrm>
              <a:prstGeom prst="rect">
                <a:avLst/>
              </a:prstGeom>
              <a:blipFill>
                <a:blip r:embed="rId2"/>
                <a:stretch>
                  <a:fillRect l="-400" t="-633" r="-267" b="-1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9123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mass 0.8kg is acted on by a single force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𝐅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N. Relative to a fixed origin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is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metres, where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+50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1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as a vector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𝐅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912383"/>
              </a:xfrm>
              <a:prstGeom prst="rect">
                <a:avLst/>
              </a:prstGeom>
              <a:blipFill>
                <a:blip r:embed="rId3"/>
                <a:stretch>
                  <a:fillRect l="-533" t="-637" r="-1067" b="-2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369857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96 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+6.6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19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5.3</m:t>
                        </m:r>
                        <m:r>
                          <a:rPr lang="en-GB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69857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800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41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EC87CD-41A7-446C-AAE9-6ECFB53563F8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17578</TotalTime>
  <Words>242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Candara</vt:lpstr>
      <vt:lpstr>Office Theme</vt:lpstr>
      <vt:lpstr>8.4) Differentiating vectors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561</cp:revision>
  <dcterms:created xsi:type="dcterms:W3CDTF">2020-05-18T02:11:06Z</dcterms:created>
  <dcterms:modified xsi:type="dcterms:W3CDTF">2021-09-04T22:10:29Z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