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71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6.png"/><Relationship Id="rId2" Type="http://schemas.openxmlformats.org/officeDocument/2006/relationships/image" Target="../media/image7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0.png"/><Relationship Id="rId2" Type="http://schemas.openxmlformats.org/officeDocument/2006/relationships/image" Target="../media/image7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2.png"/><Relationship Id="rId2" Type="http://schemas.openxmlformats.org/officeDocument/2006/relationships/image" Target="../media/image7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5.png"/><Relationship Id="rId2" Type="http://schemas.openxmlformats.org/officeDocument/2006/relationships/image" Target="../media/image7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8.png"/><Relationship Id="rId2" Type="http://schemas.openxmlformats.org/officeDocument/2006/relationships/image" Target="../media/image7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8.3) The binomial expansion</a:t>
            </a:r>
          </a:p>
        </p:txBody>
      </p:sp>
    </p:spTree>
    <p:extLst>
      <p:ext uri="{BB962C8B-B14F-4D97-AF65-F5344CB8AC3E}">
        <p14:creationId xmlns:p14="http://schemas.microsoft.com/office/powerpoint/2010/main" val="233506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1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binomial theorem to 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2−3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18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711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binomial theorem to 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3−2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711413"/>
              </a:xfrm>
              <a:prstGeom prst="rect">
                <a:avLst/>
              </a:prstGeom>
              <a:blipFill>
                <a:blip r:embed="rId3"/>
                <a:stretch>
                  <a:fillRect l="-1467" t="-4274" b="-14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22100"/>
                <a:ext cx="4572001" cy="341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243−810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+1080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−720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+240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−32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22100"/>
                <a:ext cx="4572001" cy="3413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64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04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four terms in ascending powers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042017"/>
              </a:xfrm>
              <a:prstGeom prst="rect">
                <a:avLst/>
              </a:prstGeom>
              <a:blipFill>
                <a:blip r:embed="rId2"/>
                <a:stretch>
                  <a:fillRect l="-1467" t="-2924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four terms in ascending powers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6" y="137371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1+20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+180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+960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37371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612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487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four terms in ascending powers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487458"/>
              </a:xfrm>
              <a:prstGeom prst="rect">
                <a:avLst/>
              </a:prstGeom>
              <a:blipFill>
                <a:blip r:embed="rId2"/>
                <a:stretch>
                  <a:fillRect l="-1467" t="-2049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460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four terms in ascending powers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10−</m:t>
                              </m:r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460208"/>
              </a:xfrm>
              <a:prstGeom prst="rect">
                <a:avLst/>
              </a:prstGeom>
              <a:blipFill>
                <a:blip r:embed="rId3"/>
                <a:stretch>
                  <a:fillRect l="-1467" t="-2083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4" y="191286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1000000−300000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+37500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−2500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191286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48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948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3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in ascending powers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948786"/>
              </a:xfrm>
              <a:prstGeom prst="rect">
                <a:avLst/>
              </a:prstGeom>
              <a:blipFill>
                <a:blip r:embed="rId2"/>
                <a:stretch>
                  <a:fillRect l="-1467" t="-3205" r="-1067" b="-6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919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3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in ascending powers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919804"/>
              </a:xfrm>
              <a:prstGeom prst="rect">
                <a:avLst/>
              </a:prstGeom>
              <a:blipFill>
                <a:blip r:embed="rId3"/>
                <a:stretch>
                  <a:fillRect l="-1467" t="-3311" r="-1067" b="-3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6" y="1373717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128−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448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224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373717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696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948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giving each term in its simplest form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948786"/>
              </a:xfrm>
              <a:prstGeom prst="rect">
                <a:avLst/>
              </a:prstGeom>
              <a:blipFill>
                <a:blip r:embed="rId2"/>
                <a:stretch>
                  <a:fillRect l="-1467" b="-7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948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giving each term in its simplest form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948786"/>
              </a:xfrm>
              <a:prstGeom prst="rect">
                <a:avLst/>
              </a:prstGeom>
              <a:blipFill>
                <a:blip r:embed="rId3"/>
                <a:stretch>
                  <a:fillRect l="-1467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6" y="1373717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373717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846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16116</TotalTime>
  <Words>408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8.3) The binomial expansion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582</cp:revision>
  <dcterms:created xsi:type="dcterms:W3CDTF">2020-05-18T02:11:06Z</dcterms:created>
  <dcterms:modified xsi:type="dcterms:W3CDTF">2021-09-02T20:12:20Z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