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88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4.png"/><Relationship Id="rId2" Type="http://schemas.openxmlformats.org/officeDocument/2006/relationships/image" Target="../media/image88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88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0.png"/><Relationship Id="rId2" Type="http://schemas.openxmlformats.org/officeDocument/2006/relationships/image" Target="../media/image88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892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5.png"/><Relationship Id="rId2" Type="http://schemas.openxmlformats.org/officeDocument/2006/relationships/image" Target="../media/image89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89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8.3) Curve sketching</a:t>
            </a:r>
          </a:p>
        </p:txBody>
      </p:sp>
    </p:spTree>
    <p:extLst>
      <p:ext uri="{BB962C8B-B14F-4D97-AF65-F5344CB8AC3E}">
        <p14:creationId xmlns:p14="http://schemas.microsoft.com/office/powerpoint/2010/main" val="152020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−1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EBDD16-7E80-4D57-A571-E761092E108A}"/>
                  </a:ext>
                </a:extLst>
              </p:cNvPr>
              <p:cNvSpPr/>
              <p:nvPr/>
            </p:nvSpPr>
            <p:spPr>
              <a:xfrm>
                <a:off x="4572000" y="1124513"/>
                <a:ext cx="4572001" cy="584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EBDD16-7E80-4D57-A571-E761092E1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4513"/>
                <a:ext cx="4572001" cy="584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A1D1B1B-E52F-428A-9F33-41E7E9EFA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4500" y="1853446"/>
            <a:ext cx="4300115" cy="41957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8C6C61-0534-4A89-9FBB-387A643481F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3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5A961C1-808E-45E5-B7A0-D7D993F59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2766" y="1545605"/>
            <a:ext cx="3432421" cy="4961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1E24677-1E38-48DB-BFCB-958CDCC81D41}"/>
                  </a:ext>
                </a:extLst>
              </p:cNvPr>
              <p:cNvSpPr/>
              <p:nvPr/>
            </p:nvSpPr>
            <p:spPr>
              <a:xfrm>
                <a:off x="4572000" y="112451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+11, 0≤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1E24677-1E38-48DB-BFCB-958CDCC81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4513"/>
                <a:ext cx="4572001" cy="338554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F082754-8EA6-42EF-85D2-7DB2B00A6DC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22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4,   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124513"/>
                <a:ext cx="4572001" cy="607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 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4513"/>
                <a:ext cx="4572001" cy="6078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8A76B17-6020-4BE1-B883-0BF0374E4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930" y="2105637"/>
            <a:ext cx="4358140" cy="43581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BAAF25-4997-4C17-9B18-CB2DF651798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24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20807</TotalTime>
  <Words>300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Candara</vt:lpstr>
      <vt:lpstr>Office Theme</vt:lpstr>
      <vt:lpstr>8.3) Curve sketching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2021-09-05T10:30:10Z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