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83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2" Type="http://schemas.openxmlformats.org/officeDocument/2006/relationships/image" Target="../media/image5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8.3) Quantities and units</a:t>
            </a:r>
          </a:p>
        </p:txBody>
      </p:sp>
    </p:spTree>
    <p:extLst>
      <p:ext uri="{BB962C8B-B14F-4D97-AF65-F5344CB8AC3E}">
        <p14:creationId xmlns:p14="http://schemas.microsoft.com/office/powerpoint/2010/main" val="4269801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to SI units:</a:t>
                </a: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56 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51 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per minute</a:t>
                </a: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42 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5.4 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.6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509200"/>
              </a:xfrm>
              <a:prstGeom prst="rect">
                <a:avLst/>
              </a:prstGeom>
              <a:blipFill>
                <a:blip r:embed="rId2"/>
                <a:stretch>
                  <a:fillRect l="-667" t="-332" b="-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to SI units:</a:t>
                </a: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per minute</a:t>
                </a: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4.5 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6.3 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509200"/>
              </a:xfrm>
              <a:prstGeom prst="rect">
                <a:avLst/>
              </a:prstGeom>
              <a:blipFill>
                <a:blip r:embed="rId3"/>
                <a:stretch>
                  <a:fillRect l="-800" t="-332" b="-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993622"/>
                <a:ext cx="4572001" cy="5262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18.1 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150 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63 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993622"/>
                <a:ext cx="4572001" cy="5262979"/>
              </a:xfrm>
              <a:prstGeom prst="rect">
                <a:avLst/>
              </a:prstGeom>
              <a:blipFill>
                <a:blip r:embed="rId4"/>
                <a:stretch>
                  <a:fillRect t="-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7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17005</TotalTime>
  <Words>214</Words>
  <Application>Microsoft Office PowerPoint</Application>
  <PresentationFormat>On-screen Show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8.3) Quantities and units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594</cp:revision>
  <dcterms:created xsi:type="dcterms:W3CDTF">2020-05-18T02:11:06Z</dcterms:created>
  <dcterms:modified xsi:type="dcterms:W3CDTF">2021-09-04T18:18:08Z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