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75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4.png"/><Relationship Id="rId2" Type="http://schemas.openxmlformats.org/officeDocument/2006/relationships/image" Target="../media/image5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7.png"/><Relationship Id="rId2" Type="http://schemas.openxmlformats.org/officeDocument/2006/relationships/image" Target="../media/image5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035636" cy="527222"/>
          </a:xfrm>
        </p:spPr>
        <p:txBody>
          <a:bodyPr/>
          <a:lstStyle/>
          <a:p>
            <a:r>
              <a:rPr lang="en-GB" dirty="0"/>
              <a:t>8.3) Variable acceleration in one dimension</a:t>
            </a:r>
          </a:p>
        </p:txBody>
      </p:sp>
    </p:spTree>
    <p:extLst>
      <p:ext uri="{BB962C8B-B14F-4D97-AF65-F5344CB8AC3E}">
        <p14:creationId xmlns:p14="http://schemas.microsoft.com/office/powerpoint/2010/main" val="257412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690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moving in a straight line with acceleration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,    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≥0</m:t>
                          </m:r>
                        </m:e>
                      </m:func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the velocity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maximum speed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travelled in the first 6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690335"/>
              </a:xfrm>
              <a:prstGeom prst="rect">
                <a:avLst/>
              </a:prstGeom>
              <a:blipFill>
                <a:blip r:embed="rId2"/>
                <a:stretch>
                  <a:fillRect l="-400" t="-722" b="-32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90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moving in a straight line with acceleration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,   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≥0</m:t>
                          </m:r>
                        </m:e>
                      </m:func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the velocity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maximum speed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travelled in the first 3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90335"/>
              </a:xfrm>
              <a:prstGeom prst="rect">
                <a:avLst/>
              </a:prstGeom>
              <a:blipFill>
                <a:blip r:embed="rId3"/>
                <a:stretch>
                  <a:fillRect l="-533" t="-722" b="-32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15553"/>
                <a:ext cx="4572001" cy="10351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func>
                      <m:func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=0.32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15553"/>
                <a:ext cx="4572001" cy="1035155"/>
              </a:xfrm>
              <a:prstGeom prst="rect">
                <a:avLst/>
              </a:prstGeom>
              <a:blipFill>
                <a:blip r:embed="rId4"/>
                <a:stretch>
                  <a:fillRect l="-800" b="-70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64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248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12kg is moving on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the displacement,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the particle from the origin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4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Find the velocity of the particle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=2.5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particle is acted on by a single force of variable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which acts in the direction of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248116"/>
              </a:xfrm>
              <a:prstGeom prst="rect">
                <a:avLst/>
              </a:prstGeom>
              <a:blipFill>
                <a:blip r:embed="rId2"/>
                <a:stretch>
                  <a:fillRect l="-400" t="-543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248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6kg is moving on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the displacement,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the particle from the origin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4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Find the velocity of the particle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particle is acted on by a single force of variable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which acts in the direction of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248116"/>
              </a:xfrm>
              <a:prstGeom prst="rect">
                <a:avLst/>
              </a:prstGeom>
              <a:blipFill>
                <a:blip r:embed="rId3"/>
                <a:stretch>
                  <a:fillRect l="-400" t="-542" b="-21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71452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6.5 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71452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46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17577</TotalTime>
  <Words>498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8.3) Variable acceleration in one dimension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560</cp:revision>
  <dcterms:created xsi:type="dcterms:W3CDTF">2020-05-18T02:11:06Z</dcterms:created>
  <dcterms:modified xsi:type="dcterms:W3CDTF">2021-09-04T22:09:46Z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