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2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8.png"/><Relationship Id="rId2" Type="http://schemas.openxmlformats.org/officeDocument/2006/relationships/image" Target="../media/image7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0.png"/><Relationship Id="rId2" Type="http://schemas.openxmlformats.org/officeDocument/2006/relationships/image" Target="../media/image7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9.png"/><Relationship Id="rId2" Type="http://schemas.openxmlformats.org/officeDocument/2006/relationships/image" Target="../media/image7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8.2) Factorial notation</a:t>
            </a:r>
          </a:p>
        </p:txBody>
      </p:sp>
    </p:spTree>
    <p:extLst>
      <p:ext uri="{BB962C8B-B14F-4D97-AF65-F5344CB8AC3E}">
        <p14:creationId xmlns:p14="http://schemas.microsoft.com/office/powerpoint/2010/main" val="17624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different ways of arranging the letters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different ways of arranging the letters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𝐴𝐵𝐶𝐷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2210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5!=120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2210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93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ways of a football coach choosing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starting players from a squad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467" t="-2994" r="-400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number of ways of a netball coach choosing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starting players from a squad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13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1373717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12!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7!5!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=792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373717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14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4606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factorials, evaluate: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4606646"/>
              </a:xfrm>
              <a:prstGeom prst="rect">
                <a:avLst/>
              </a:prstGeom>
              <a:blipFill>
                <a:blip r:embed="rId2"/>
                <a:stretch>
                  <a:fillRect l="-1467" t="-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4" y="1076265"/>
                <a:ext cx="4572001" cy="5016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076265"/>
                <a:ext cx="4572001" cy="5016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9A725-AE71-4557-AB35-35941F25B986}"/>
                  </a:ext>
                </a:extLst>
              </p:cNvPr>
              <p:cNvSpPr txBox="1"/>
              <p:nvPr/>
            </p:nvSpPr>
            <p:spPr>
              <a:xfrm>
                <a:off x="4566983" y="452736"/>
                <a:ext cx="4572000" cy="4604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factorials, evaluate: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9A725-AE71-4557-AB35-35941F25B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04594"/>
              </a:xfrm>
              <a:prstGeom prst="rect">
                <a:avLst/>
              </a:prstGeom>
              <a:blipFill>
                <a:blip r:embed="rId4"/>
                <a:stretch>
                  <a:fillRect l="-1333" t="-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34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16114</TotalTime>
  <Words>120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8.2) Factorial notation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2021-09-02T20:10:30Z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