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913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8.png"/><Relationship Id="rId2" Type="http://schemas.openxmlformats.org/officeDocument/2006/relationships/image" Target="../media/image58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1.png"/><Relationship Id="rId2" Type="http://schemas.openxmlformats.org/officeDocument/2006/relationships/image" Target="../media/image5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8.2) Vector methods with projectiles</a:t>
            </a:r>
          </a:p>
        </p:txBody>
      </p:sp>
    </p:spTree>
    <p:extLst>
      <p:ext uri="{BB962C8B-B14F-4D97-AF65-F5344CB8AC3E}">
        <p14:creationId xmlns:p14="http://schemas.microsoft.com/office/powerpoint/2010/main" val="948266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ball is struck by a racket from a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which has position vector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 relative to a fixed origin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Immediately after being struck, the ball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+10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unit vectors horizontally and vertically respectively. After being struck, the ball travels freely under gravity until it strikes the ground at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speed of the ball 3 seconds after being struck.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an expression for the position vector,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of the ball relative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Hence determine the distance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677656"/>
              </a:xfrm>
              <a:prstGeom prst="rect">
                <a:avLst/>
              </a:prstGeom>
              <a:blipFill>
                <a:blip r:embed="rId2"/>
                <a:stretch>
                  <a:fillRect l="-400" t="-456" b="-15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ball is struck by a racket from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which has position vector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20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 relative to a fixed origin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Immediately after being struck, the ball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unit vectors horizontally and vertically respectively. After being struck, the ball travels freely under gravity until it strikes the ground at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speed of the ball 1.5 seconds after being struck.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an expression for the position vector,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of the ball relative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Hence determine the distance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677656"/>
              </a:xfrm>
              <a:prstGeom prst="rect">
                <a:avLst/>
              </a:prstGeom>
              <a:blipFill>
                <a:blip r:embed="rId3"/>
                <a:stretch>
                  <a:fillRect l="-533" t="-456" b="-15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135130"/>
                <a:ext cx="4572001" cy="8627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8.4 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−4.9</m:t>
                            </m:r>
                            <m:sSup>
                              <m:sSupPr>
                                <m:ctrl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+20</m:t>
                            </m:r>
                          </m:e>
                        </m:d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135130"/>
                <a:ext cx="4572001" cy="862737"/>
              </a:xfrm>
              <a:prstGeom prst="rect">
                <a:avLst/>
              </a:prstGeom>
              <a:blipFill>
                <a:blip r:embed="rId4"/>
                <a:stretch>
                  <a:fillRect l="-800" t="-2113" b="-77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240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 fixed point on a horizontal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ball is projected from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ball passes through a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after projection. The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on the horizontal plane vertically below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It is given that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𝑂𝐵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speed of the ball at the instant it passes through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400" t="-673" r="-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 fixed point on a horizontal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ball is projected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+12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ball passes through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after projection.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on the horizontal plane vertically below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It is given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𝑂𝐵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speed of the ball at the instant it passes through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533" t="-671" r="-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175899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=1.8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8.5 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175899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897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EC87CD-41A7-446C-AAE9-6ECFB53563F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17577</TotalTime>
  <Words>493</Words>
  <Application>Microsoft Office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8.2) Vector methods with projectiles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559</cp:revision>
  <dcterms:created xsi:type="dcterms:W3CDTF">2020-05-18T02:11:06Z</dcterms:created>
  <dcterms:modified xsi:type="dcterms:W3CDTF">2021-09-04T22:09:05Z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