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71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Modelling assumptions</a:t>
            </a:r>
          </a:p>
        </p:txBody>
      </p:sp>
    </p:spTree>
    <p:extLst>
      <p:ext uri="{BB962C8B-B14F-4D97-AF65-F5344CB8AC3E}">
        <p14:creationId xmlns:p14="http://schemas.microsoft.com/office/powerpoint/2010/main" val="236269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List assumptions you would make to create a simple model of: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  <a:latin typeface="Candara" panose="020E0502030303020204" pitchFamily="34" charset="0"/>
              </a:rPr>
              <a:t>The motion of two objects of different masses connected by a string that passes over a pulley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child on a sledge going down a snow-covered hill</a:t>
            </a: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List assumptions you would make to create a simple model of: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golf ball after it is hit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andara" panose="020E0502030303020204" pitchFamily="34" charset="0"/>
              </a:rPr>
              <a:t>The motion of a suitcase on wheels being pulled along a path by its handle</a:t>
            </a:r>
          </a:p>
          <a:p>
            <a:pPr marL="285750" indent="-285750" defTabSz="685800">
              <a:buFont typeface="Arial" panose="020B0604020202020204" pitchFamily="34" charset="0"/>
              <a:buChar char="•"/>
              <a:defRPr/>
            </a:pPr>
            <a:endParaRPr lang="en-GB" sz="1600" dirty="0">
              <a:latin typeface="Candara" panose="020E0502030303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82033" y="1249018"/>
            <a:ext cx="4572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Model the golf ball as a particle. Ignore the effects of air resistance. Ignore the rotational effect of any external forces acting on it.</a:t>
            </a: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Model the suitcase and handle as a single particle, consider the path to be smooth, and ignore friction between the wheels and their holdings.</a:t>
            </a:r>
          </a:p>
        </p:txBody>
      </p:sp>
    </p:spTree>
    <p:extLst>
      <p:ext uri="{BB962C8B-B14F-4D97-AF65-F5344CB8AC3E}">
        <p14:creationId xmlns:p14="http://schemas.microsoft.com/office/powerpoint/2010/main" val="419902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17005</TotalTime>
  <Words>141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Candara</vt:lpstr>
      <vt:lpstr>Office Theme</vt:lpstr>
      <vt:lpstr>8.2) Modelling assumptions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593</cp:revision>
  <dcterms:created xsi:type="dcterms:W3CDTF">2020-05-18T02:11:06Z</dcterms:created>
  <dcterms:modified xsi:type="dcterms:W3CDTF">2021-09-04T18:17:20Z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