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6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4.png"/><Relationship Id="rId2" Type="http://schemas.openxmlformats.org/officeDocument/2006/relationships/image" Target="../media/image863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90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8.png"/><Relationship Id="rId2" Type="http://schemas.openxmlformats.org/officeDocument/2006/relationships/image" Target="../media/image86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86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80.png"/><Relationship Id="rId2" Type="http://schemas.openxmlformats.org/officeDocument/2006/relationships/image" Target="../media/image86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0.png"/><Relationship Id="rId2" Type="http://schemas.openxmlformats.org/officeDocument/2006/relationships/image" Target="../media/image86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20.png"/><Relationship Id="rId2" Type="http://schemas.openxmlformats.org/officeDocument/2006/relationships/image" Target="../media/image87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5.png"/><Relationship Id="rId2" Type="http://schemas.openxmlformats.org/officeDocument/2006/relationships/image" Target="../media/image8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8.png"/><Relationship Id="rId2" Type="http://schemas.openxmlformats.org/officeDocument/2006/relationships/image" Target="../media/image8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1.png"/><Relationship Id="rId2" Type="http://schemas.openxmlformats.org/officeDocument/2006/relationships/image" Target="../media/image8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Using trigonometric identities</a:t>
            </a:r>
          </a:p>
        </p:txBody>
      </p:sp>
    </p:spTree>
    <p:extLst>
      <p:ext uri="{BB962C8B-B14F-4D97-AF65-F5344CB8AC3E}">
        <p14:creationId xmlns:p14="http://schemas.microsoft.com/office/powerpoint/2010/main" val="2609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Circle,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−3)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AC79699-9643-475A-A42D-8A3D9ED44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1290" y="2607172"/>
            <a:ext cx="4133419" cy="40955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5917202-F3AD-4387-8189-A1F2593501A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8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57200"/>
                <a:ext cx="463937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57200"/>
                <a:ext cx="4639377" cy="738664"/>
              </a:xfrm>
              <a:prstGeom prst="rect">
                <a:avLst/>
              </a:prstGeom>
              <a:blipFill>
                <a:blip r:embed="rId2"/>
                <a:stretch>
                  <a:fillRect l="-394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63937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639376" cy="738664"/>
              </a:xfrm>
              <a:prstGeom prst="rect">
                <a:avLst/>
              </a:prstGeom>
              <a:blipFill>
                <a:blip r:embed="rId3"/>
                <a:stretch>
                  <a:fillRect l="-394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74864"/>
                <a:ext cx="4572001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74864"/>
                <a:ext cx="4572001" cy="5763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8746AE05-AEC6-4DF5-AB1D-FB884F8C9B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315" y="1930240"/>
            <a:ext cx="4231186" cy="4226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9FC1D39-E4BF-453D-BF1A-F877F1B9D58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35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valid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35613"/>
              </a:xfrm>
              <a:prstGeom prst="rect">
                <a:avLst/>
              </a:prstGeom>
              <a:blipFill>
                <a:blip r:embed="rId2"/>
                <a:stretch>
                  <a:fillRect l="-400" t="-794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35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valid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35613"/>
              </a:xfrm>
              <a:prstGeom prst="rect">
                <a:avLst/>
              </a:prstGeom>
              <a:blipFill>
                <a:blip r:embed="rId3"/>
                <a:stretch>
                  <a:fillRect l="-400" t="-794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863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863185"/>
              </a:xfrm>
              <a:prstGeom prst="rect">
                <a:avLst/>
              </a:prstGeom>
              <a:blipFill>
                <a:blip r:embed="rId4"/>
                <a:stretch>
                  <a:fillRect l="-667" b="-9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767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74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04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04726"/>
              </a:xfrm>
              <a:prstGeom prst="rect">
                <a:avLst/>
              </a:prstGeom>
              <a:blipFill>
                <a:blip r:embed="rId3"/>
                <a:stretch>
                  <a:fillRect l="-400" t="-1105" b="-4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474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−2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474938"/>
              </a:xfrm>
              <a:prstGeom prst="rect">
                <a:avLst/>
              </a:prstGeom>
              <a:blipFill>
                <a:blip r:embed="rId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97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−3,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40907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907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00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4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4055"/>
              </a:xfrm>
              <a:prstGeom prst="rect">
                <a:avLst/>
              </a:prstGeom>
              <a:blipFill>
                <a:blip r:embed="rId2"/>
                <a:stretch>
                  <a:fillRect l="-400" t="-160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4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4055"/>
              </a:xfrm>
              <a:prstGeom prst="rect">
                <a:avLst/>
              </a:prstGeom>
              <a:blipFill>
                <a:blip r:embed="rId3"/>
                <a:stretch>
                  <a:fillRect l="-400" t="-1600" b="-7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409075"/>
                <a:ext cx="4572001" cy="512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9075"/>
                <a:ext cx="4572001" cy="51238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73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1580"/>
              </a:xfrm>
              <a:prstGeom prst="rect">
                <a:avLst/>
              </a:prstGeom>
              <a:blipFill>
                <a:blip r:embed="rId2"/>
                <a:stretch>
                  <a:fillRect l="-400" t="-922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1580"/>
              </a:xfrm>
              <a:prstGeom prst="rect">
                <a:avLst/>
              </a:prstGeom>
              <a:blipFill>
                <a:blip r:embed="rId3"/>
                <a:stretch>
                  <a:fillRect l="-400" t="-926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76653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12−3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−2&lt;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76653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852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9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9282"/>
              </a:xfrm>
              <a:prstGeom prst="rect">
                <a:avLst/>
              </a:prstGeom>
              <a:blipFill>
                <a:blip r:embed="rId2"/>
                <a:stretch>
                  <a:fillRect l="-400" t="-1370" b="-6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9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9282"/>
              </a:xfrm>
              <a:prstGeom prst="rect">
                <a:avLst/>
              </a:prstGeom>
              <a:blipFill>
                <a:blip r:embed="rId3"/>
                <a:stretch>
                  <a:fillRect l="-400" t="-1370" b="-6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76653"/>
                <a:ext cx="4572001" cy="617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76653"/>
                <a:ext cx="4572001" cy="617285"/>
              </a:xfrm>
              <a:prstGeom prst="rect">
                <a:avLst/>
              </a:prstGeom>
              <a:blipFill>
                <a:blip r:embed="rId4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23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20806</TotalTime>
  <Words>1129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8.2) Using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2021-09-05T10:29:18Z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