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2266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6.png"/><Relationship Id="rId2" Type="http://schemas.openxmlformats.org/officeDocument/2006/relationships/image" Target="../media/image57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7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9.png"/><Relationship Id="rId2" Type="http://schemas.openxmlformats.org/officeDocument/2006/relationships/image" Target="../media/image57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2.png"/><Relationship Id="rId2" Type="http://schemas.openxmlformats.org/officeDocument/2006/relationships/image" Target="../media/image58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5.png"/><Relationship Id="rId2" Type="http://schemas.openxmlformats.org/officeDocument/2006/relationships/image" Target="../media/image58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8.1) Vectors in kinematics</a:t>
            </a:r>
          </a:p>
        </p:txBody>
      </p:sp>
    </p:spTree>
    <p:extLst>
      <p:ext uri="{BB962C8B-B14F-4D97-AF65-F5344CB8AC3E}">
        <p14:creationId xmlns:p14="http://schemas.microsoft.com/office/powerpoint/2010/main" val="120219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starts from the position vector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(7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 and moves with constant velocity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(−3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position vector of the particle 2 seconds later.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time at which the particle is due north of the origin.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384995"/>
              </a:xfrm>
              <a:prstGeom prst="rect">
                <a:avLst/>
              </a:prstGeom>
              <a:blipFill>
                <a:blip r:embed="rId2"/>
                <a:stretch>
                  <a:fillRect l="-400" t="-881" b="-3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starts from the position vector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(3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+7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 and moves with constant velocity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(2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position vector of the particle 4 seconds later.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time at which the particle is due east of the origin.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384995"/>
              </a:xfrm>
              <a:prstGeom prst="rect">
                <a:avLst/>
              </a:prstGeom>
              <a:blipFill>
                <a:blip r:embed="rId3"/>
                <a:stretch>
                  <a:fillRect l="-533" t="-881" b="-3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1842469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842469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4089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400" dirty="0">
                    <a:latin typeface="Candara" panose="020E0502030303020204" pitchFamily="34" charset="0"/>
                  </a:rPr>
                  <a:t>. The particle moves with constant acceleration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-2</a:t>
                </a:r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speed of the particle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bearing on which it is travelling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169551"/>
              </a:xfrm>
              <a:prstGeom prst="rect">
                <a:avLst/>
              </a:prstGeom>
              <a:blipFill>
                <a:blip r:embed="rId2"/>
                <a:stretch>
                  <a:fillRect l="-400" t="-1047" r="-933" b="-47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400" dirty="0">
                    <a:latin typeface="Candara" panose="020E0502030303020204" pitchFamily="34" charset="0"/>
                  </a:rPr>
                  <a:t>. The particle moves with constant acceleration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-2</a:t>
                </a:r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speed of the particle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bearing on which it is travelling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169551"/>
              </a:xfrm>
              <a:prstGeom prst="rect">
                <a:avLst/>
              </a:prstGeom>
              <a:blipFill>
                <a:blip r:embed="rId3"/>
                <a:stretch>
                  <a:fillRect l="-533" t="-1042" r="-933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1635955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10.4 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017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635955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09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754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An ice skater is skating on a large flat ice rink.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the skater is at a fixed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is travelling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 the skater is travelling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34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29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Relative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skater has position vector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Modelling the ice skater as a particle with constant acceleration,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acceleration of the ice skater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An expression for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time at which the skater is directly south-west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second skater travels so that she has position vector</a:t>
                </a:r>
                <a:r>
                  <a:rPr lang="en-GB" sz="1400" b="1" dirty="0">
                    <a:latin typeface="Candara" panose="020E0502030303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−132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sz="1400" b="0" i="1"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−22</m:t>
                            </m:r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 relative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(d) Show that the two skaters will meet.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754874"/>
              </a:xfrm>
              <a:prstGeom prst="rect">
                <a:avLst/>
              </a:prstGeom>
              <a:blipFill>
                <a:blip r:embed="rId2"/>
                <a:stretch>
                  <a:fillRect l="-400" t="-325" b="-8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754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An ice skater is skating on a large flat ice rink.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the skater is at a fixed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is travelling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2.4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−0.6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 the skater is travelling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−5.6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+3.4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Relative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skater has position vector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Modelling the ice skater as a particle with constant acceleration,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acceleration of the ice skater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An expression for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time at which the skater is directly north-east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second skater travels so that she has position vector</a:t>
                </a:r>
              </a:p>
              <a:p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1.1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−6</m:t>
                        </m:r>
                      </m:e>
                    </m:d>
                    <m:r>
                      <a:rPr lang="en-GB" sz="1400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 relative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(d) Show that the two skaters will meet.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754874"/>
              </a:xfrm>
              <a:prstGeom prst="rect">
                <a:avLst/>
              </a:prstGeom>
              <a:blipFill>
                <a:blip r:embed="rId3"/>
                <a:stretch>
                  <a:fillRect l="-533" t="-325" b="-8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4083464"/>
                <a:ext cx="4572001" cy="11089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−0.4</m:t>
                        </m:r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+0.2</m:t>
                        </m:r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2.4</m:t>
                            </m:r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−0.2</m:t>
                            </m:r>
                            <m:sSup>
                              <m:sSupPr>
                                <m:ctrlP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−0.6</m:t>
                            </m:r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+0.1</m:t>
                            </m:r>
                            <m:sSup>
                              <m:sSupPr>
                                <m:ctrlP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d) Shown: Meet when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083464"/>
                <a:ext cx="4572001" cy="1108958"/>
              </a:xfrm>
              <a:prstGeom prst="rect">
                <a:avLst/>
              </a:prstGeom>
              <a:blipFill>
                <a:blip r:embed="rId4"/>
                <a:stretch>
                  <a:fillRect l="-800" t="-1648" b="-60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4175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ship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with constant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+4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position vector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ship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with constant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position vector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−15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two ships meet at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distance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𝑂𝑃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384995"/>
              </a:xfrm>
              <a:prstGeom prst="rect">
                <a:avLst/>
              </a:prstGeom>
              <a:blipFill>
                <a:blip r:embed="rId2"/>
                <a:stretch>
                  <a:fillRect l="-400" t="-441" r="-267" b="-3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ship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with constant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position vector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−4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ship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with constant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position vector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two ships meet at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distance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𝑂𝑃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600438"/>
              </a:xfrm>
              <a:prstGeom prst="rect">
                <a:avLst/>
              </a:prstGeom>
              <a:blipFill>
                <a:blip r:embed="rId3"/>
                <a:stretch>
                  <a:fillRect l="-1333" t="-380" r="-267" b="-3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010187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=3.5,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𝑂𝑃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=8.25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010187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1620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EC87CD-41A7-446C-AAE9-6ECFB53563F8}">
  <ds:schemaRefs>
    <ds:schemaRef ds:uri="78db98b4-7c56-4667-9532-fea666d1edab"/>
    <ds:schemaRef ds:uri="http://schemas.microsoft.com/office/infopath/2007/PartnerControls"/>
    <ds:schemaRef ds:uri="http://purl.org/dc/terms/"/>
    <ds:schemaRef ds:uri="http://schemas.microsoft.com/office/2006/documentManagement/types"/>
    <ds:schemaRef ds:uri="00eee050-7eda-4a68-8825-514e694f5f09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17576</TotalTime>
  <Words>928</Words>
  <Application>Microsoft Office PowerPoint</Application>
  <PresentationFormat>On-screen Show (4:3)</PresentationFormat>
  <Paragraphs>64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Candara</vt:lpstr>
      <vt:lpstr>Office Theme</vt:lpstr>
      <vt:lpstr>8.1) Vectors in kinematics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558</cp:revision>
  <dcterms:created xsi:type="dcterms:W3CDTF">2020-05-18T02:11:06Z</dcterms:created>
  <dcterms:modified xsi:type="dcterms:W3CDTF">2021-09-04T22:08:19Z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