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26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6.png"/><Relationship Id="rId2" Type="http://schemas.openxmlformats.org/officeDocument/2006/relationships/image" Target="../media/image57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9.png"/><Relationship Id="rId2" Type="http://schemas.openxmlformats.org/officeDocument/2006/relationships/image" Target="../media/image5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2.png"/><Relationship Id="rId2" Type="http://schemas.openxmlformats.org/officeDocument/2006/relationships/image" Target="../media/image5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5.png"/><Relationship Id="rId2" Type="http://schemas.openxmlformats.org/officeDocument/2006/relationships/image" Target="../media/image5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Vectors in kinematics</a:t>
            </a:r>
          </a:p>
        </p:txBody>
      </p:sp>
    </p:spTree>
    <p:extLst>
      <p:ext uri="{BB962C8B-B14F-4D97-AF65-F5344CB8AC3E}">
        <p14:creationId xmlns:p14="http://schemas.microsoft.com/office/powerpoint/2010/main" val="12021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starts from the position vector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(7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moves with constant velocity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(−3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position vector of the particle 2 seconds later.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the particle is due north of the origin.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starts from the position vector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moves with constant velocity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position vector of the particle 4 seconds later.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time at which the particle is due east of the origin.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533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842469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842469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408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The particle moves with constant acceleration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bearing on which it is travelling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7" r="-933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The particle moves with constant acceleration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speed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bearing on which it is travelling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533" t="-1042" r="-933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017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35955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09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skater is at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Modelling the ice skater as a particle with constant acceleration,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ice skater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at which the skater is directly south-west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skater travels so that she has position vector</a:t>
                </a:r>
                <a:r>
                  <a:rPr lang="en-GB" sz="1400" b="1" dirty="0">
                    <a:latin typeface="Candara" panose="020E0502030303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−132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1400" b="0" i="1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−22</m:t>
                            </m:r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Show that the two skaters will meet.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754874"/>
              </a:xfrm>
              <a:prstGeom prst="rect">
                <a:avLst/>
              </a:prstGeom>
              <a:blipFill>
                <a:blip r:embed="rId2"/>
                <a:stretch>
                  <a:fillRect l="-400" t="-325" b="-8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An ice skater is skating on a large flat ice rink.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the skater is at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2.4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−0.6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the skater is travelling with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−5.6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+3.4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skater has position vector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Modelling the ice skater as a particle with constant acceleration,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the ice skater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time at which the skater is directly north-east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skater travels so that she has position vector</a:t>
                </a:r>
              </a:p>
              <a:p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1.1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relative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(d) Show that the two skaters will meet.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754874"/>
              </a:xfrm>
              <a:prstGeom prst="rect">
                <a:avLst/>
              </a:prstGeom>
              <a:blipFill>
                <a:blip r:embed="rId3"/>
                <a:stretch>
                  <a:fillRect l="-533" t="-325" b="-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4083464"/>
                <a:ext cx="4572001" cy="1108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−0.4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+0.2</m:t>
                        </m:r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2.4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−0.2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−0.6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+0.1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GB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Shown: Meet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083464"/>
                <a:ext cx="4572001" cy="1108958"/>
              </a:xfrm>
              <a:prstGeom prst="rect">
                <a:avLst/>
              </a:prstGeom>
              <a:blipFill>
                <a:blip r:embed="rId4"/>
                <a:stretch>
                  <a:fillRect l="-800" t="-1648" b="-60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17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two ships meet at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441" r="-267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ship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with constant velocity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two ships meet at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𝑂𝑃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1333" t="-380" r="-267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1018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=3.5,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𝑂𝑃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=8.25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1018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62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78db98b4-7c56-4667-9532-fea666d1edab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17576</TotalTime>
  <Words>928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8.1) Vectors in kinematics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558</cp:revision>
  <dcterms:created xsi:type="dcterms:W3CDTF">2020-05-18T02:11:06Z</dcterms:created>
  <dcterms:modified xsi:type="dcterms:W3CDTF">2021-09-04T22:08:19Z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