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99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8967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5.png"/><Relationship Id="rId2" Type="http://schemas.openxmlformats.org/officeDocument/2006/relationships/image" Target="../media/image71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2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0.png"/><Relationship Id="rId2" Type="http://schemas.openxmlformats.org/officeDocument/2006/relationships/image" Target="../media/image71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2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3.png"/><Relationship Id="rId2" Type="http://schemas.openxmlformats.org/officeDocument/2006/relationships/image" Target="../media/image72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2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6.png"/><Relationship Id="rId2" Type="http://schemas.openxmlformats.org/officeDocument/2006/relationships/image" Target="../media/image72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3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9.png"/><Relationship Id="rId2" Type="http://schemas.openxmlformats.org/officeDocument/2006/relationships/image" Target="../media/image72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3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2.png"/><Relationship Id="rId2" Type="http://schemas.openxmlformats.org/officeDocument/2006/relationships/image" Target="../media/image73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3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5.png"/><Relationship Id="rId2" Type="http://schemas.openxmlformats.org/officeDocument/2006/relationships/image" Target="../media/image73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8.1) Pascal’s triangle</a:t>
            </a:r>
          </a:p>
        </p:txBody>
      </p:sp>
    </p:spTree>
    <p:extLst>
      <p:ext uri="{BB962C8B-B14F-4D97-AF65-F5344CB8AC3E}">
        <p14:creationId xmlns:p14="http://schemas.microsoft.com/office/powerpoint/2010/main" val="354015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669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Use Pascal’s triangle to find the expansion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669992"/>
              </a:xfrm>
              <a:prstGeom prst="rect">
                <a:avLst/>
              </a:prstGeom>
              <a:blipFill>
                <a:blip r:embed="rId2"/>
                <a:stretch>
                  <a:fillRect l="-1067" t="-5505" b="-45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Use Pascal’s triangle to find the expansion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4717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099067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+6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+12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+8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099067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1323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669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Use Pascal’s triangle to find the expansion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669992"/>
              </a:xfrm>
              <a:prstGeom prst="rect">
                <a:avLst/>
              </a:prstGeom>
              <a:blipFill>
                <a:blip r:embed="rId2"/>
                <a:stretch>
                  <a:fillRect l="-1067" t="-55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669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Use Pascal’s triangle to find the expansion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669992"/>
              </a:xfrm>
              <a:prstGeom prst="rect">
                <a:avLst/>
              </a:prstGeom>
              <a:blipFill>
                <a:blip r:embed="rId3"/>
                <a:stretch>
                  <a:fillRect l="-1067" t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099067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16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−160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+600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−1000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+625</m:t>
                      </m:r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099067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311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00110"/>
              </a:xfrm>
              <a:prstGeom prst="rect">
                <a:avLst/>
              </a:prstGeom>
              <a:blipFill>
                <a:blip r:embed="rId2"/>
                <a:stretch>
                  <a:fillRect l="-1333"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2+3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400110"/>
              </a:xfrm>
              <a:prstGeom prst="rect">
                <a:avLst/>
              </a:prstGeom>
              <a:blipFill>
                <a:blip r:embed="rId3"/>
                <a:stretch>
                  <a:fillRect l="-1333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099067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16+96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+216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+216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+81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099067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536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1−4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00110"/>
              </a:xfrm>
              <a:prstGeom prst="rect">
                <a:avLst/>
              </a:prstGeom>
              <a:blipFill>
                <a:blip r:embed="rId2"/>
                <a:stretch>
                  <a:fillRect l="-1333"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400110"/>
              </a:xfrm>
              <a:prstGeom prst="rect">
                <a:avLst/>
              </a:prstGeom>
              <a:blipFill>
                <a:blip r:embed="rId3"/>
                <a:stretch>
                  <a:fillRect l="-1333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099067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1−6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+12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−8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099067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364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353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2−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𝑐𝑥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294. 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 the possible value(s) of the constant 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353319"/>
              </a:xfrm>
              <a:prstGeom prst="rect">
                <a:avLst/>
              </a:prstGeom>
              <a:blipFill>
                <a:blip r:embed="rId2"/>
                <a:stretch>
                  <a:fillRect l="-1333" t="-2703" r="-933" b="-49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326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2−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𝑐𝑥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720. 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 the possible value(s) of the constant 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326966"/>
              </a:xfrm>
              <a:prstGeom prst="rect">
                <a:avLst/>
              </a:prstGeom>
              <a:blipFill>
                <a:blip r:embed="rId3"/>
                <a:stretch>
                  <a:fillRect l="-1333" t="-2294" r="-933" b="-73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724607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=±3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724607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2756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353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𝑐𝑥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720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 the possible value(s) of the constant 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353319"/>
              </a:xfrm>
              <a:prstGeom prst="rect">
                <a:avLst/>
              </a:prstGeom>
              <a:blipFill>
                <a:blip r:embed="rId2"/>
                <a:stretch>
                  <a:fillRect l="-1333" t="-2703" r="-933" b="-54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326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𝑐𝑥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1080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 the possible value(s) of the constant 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326966"/>
              </a:xfrm>
              <a:prstGeom prst="rect">
                <a:avLst/>
              </a:prstGeom>
              <a:blipFill>
                <a:blip r:embed="rId3"/>
                <a:stretch>
                  <a:fillRect l="-1333" t="-2294" r="-933" b="-73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724607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724607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1714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In the binomial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3+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𝑘𝑥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a constant, 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times the coefficient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b="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20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323439"/>
              </a:xfrm>
              <a:prstGeom prst="rect">
                <a:avLst/>
              </a:prstGeom>
              <a:blipFill>
                <a:blip r:embed="rId2"/>
                <a:stretch>
                  <a:fillRect l="-1333" t="-2765" b="-7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In the binomial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2+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𝑘𝑥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a constant, 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times the coefficient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323439"/>
              </a:xfrm>
              <a:prstGeom prst="rect">
                <a:avLst/>
              </a:prstGeom>
              <a:blipFill>
                <a:blip r:embed="rId3"/>
                <a:stretch>
                  <a:fillRect l="-1333" t="-2304" b="-7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724607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724607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64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46096E-BF35-4EB4-82E0-B31EDFD8A51D}">
  <ds:schemaRefs>
    <ds:schemaRef ds:uri="http://schemas.microsoft.com/office/2006/metadata/properties"/>
    <ds:schemaRef ds:uri="78db98b4-7c56-4667-9532-fea666d1edab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00eee050-7eda-4a68-8825-514e694f5f0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D78D560-F87A-4AAD-B437-79D7CA78CF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F34EC8-6B1C-42FD-AB16-8B5CD71734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16113</TotalTime>
  <Words>490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Cambria Math</vt:lpstr>
      <vt:lpstr>Candara</vt:lpstr>
      <vt:lpstr>Office Theme</vt:lpstr>
      <vt:lpstr>8.1) Pascal’s triangle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580</cp:revision>
  <dcterms:created xsi:type="dcterms:W3CDTF">2020-05-18T02:11:06Z</dcterms:created>
  <dcterms:modified xsi:type="dcterms:W3CDTF">2021-09-02T20:09:31Z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