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96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5.png"/><Relationship Id="rId2" Type="http://schemas.openxmlformats.org/officeDocument/2006/relationships/image" Target="../media/image7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0.png"/><Relationship Id="rId2" Type="http://schemas.openxmlformats.org/officeDocument/2006/relationships/image" Target="../media/image7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3.png"/><Relationship Id="rId2" Type="http://schemas.openxmlformats.org/officeDocument/2006/relationships/image" Target="../media/image7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6.png"/><Relationship Id="rId2" Type="http://schemas.openxmlformats.org/officeDocument/2006/relationships/image" Target="../media/image7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9.png"/><Relationship Id="rId2" Type="http://schemas.openxmlformats.org/officeDocument/2006/relationships/image" Target="../media/image7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2.png"/><Relationship Id="rId2" Type="http://schemas.openxmlformats.org/officeDocument/2006/relationships/image" Target="../media/image7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5.png"/><Relationship Id="rId2" Type="http://schemas.openxmlformats.org/officeDocument/2006/relationships/image" Target="../media/image7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8.1) Pascal’s triangle</a:t>
            </a:r>
          </a:p>
        </p:txBody>
      </p:sp>
    </p:spTree>
    <p:extLst>
      <p:ext uri="{BB962C8B-B14F-4D97-AF65-F5344CB8AC3E}">
        <p14:creationId xmlns:p14="http://schemas.microsoft.com/office/powerpoint/2010/main" val="354015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Pascal’s triangle to find the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69992"/>
              </a:xfrm>
              <a:prstGeom prst="rect">
                <a:avLst/>
              </a:prstGeom>
              <a:blipFill>
                <a:blip r:embed="rId2"/>
                <a:stretch>
                  <a:fillRect l="-1067" t="-5505" b="-4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Pascal’s triangle to find the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32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Pascal’s triangle to find the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69992"/>
              </a:xfrm>
              <a:prstGeom prst="rect">
                <a:avLst/>
              </a:prstGeom>
              <a:blipFill>
                <a:blip r:embed="rId2"/>
                <a:stretch>
                  <a:fillRect l="-1067" t="-55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Pascal’s triangle to find the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69992"/>
              </a:xfrm>
              <a:prstGeom prst="rect">
                <a:avLst/>
              </a:prstGeom>
              <a:blipFill>
                <a:blip r:embed="rId3"/>
                <a:stretch>
                  <a:fillRect l="-1067" t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−160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+600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−1000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+625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311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16+96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+216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+216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+81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536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1−4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1−6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36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5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𝑐𝑥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294.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53319"/>
              </a:xfrm>
              <a:prstGeom prst="rect">
                <a:avLst/>
              </a:prstGeom>
              <a:blipFill>
                <a:blip r:embed="rId2"/>
                <a:stretch>
                  <a:fillRect l="-1333" t="-2703" r="-933" b="-4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6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𝑐𝑥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720.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6966"/>
              </a:xfrm>
              <a:prstGeom prst="rect">
                <a:avLst/>
              </a:prstGeom>
              <a:blipFill>
                <a:blip r:embed="rId3"/>
                <a:stretch>
                  <a:fillRect l="-1333" t="-2294" r="-933" b="-7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275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5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𝑐𝑥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720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53319"/>
              </a:xfrm>
              <a:prstGeom prst="rect">
                <a:avLst/>
              </a:prstGeom>
              <a:blipFill>
                <a:blip r:embed="rId2"/>
                <a:stretch>
                  <a:fillRect l="-1333" t="-2703" r="-933" b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6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𝑐𝑥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1080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6966"/>
              </a:xfrm>
              <a:prstGeom prst="rect">
                <a:avLst/>
              </a:prstGeom>
              <a:blipFill>
                <a:blip r:embed="rId3"/>
                <a:stretch>
                  <a:fillRect l="-1333" t="-2294" r="-933" b="-7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171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constant,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times the coefficient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765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constant,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times the coefficient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64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16113</TotalTime>
  <Words>490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8.1) Pascal’s triangle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2021-09-02T20:09:31Z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