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14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5.png"/><Relationship Id="rId2" Type="http://schemas.openxmlformats.org/officeDocument/2006/relationships/image" Target="../media/image625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69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8.png"/><Relationship Id="rId2" Type="http://schemas.openxmlformats.org/officeDocument/2006/relationships/image" Target="../media/image8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1.png"/><Relationship Id="rId2" Type="http://schemas.openxmlformats.org/officeDocument/2006/relationships/image" Target="../media/image86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0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60.png"/><Relationship Id="rId2" Type="http://schemas.openxmlformats.org/officeDocument/2006/relationships/image" Target="../media/image69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Parametric equations</a:t>
            </a:r>
          </a:p>
        </p:txBody>
      </p:sp>
    </p:spTree>
    <p:extLst>
      <p:ext uri="{BB962C8B-B14F-4D97-AF65-F5344CB8AC3E}">
        <p14:creationId xmlns:p14="http://schemas.microsoft.com/office/powerpoint/2010/main" val="13864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−4&lt;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−3&lt;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763" b="-3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903573"/>
                <a:ext cx="4572001" cy="12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−6&lt;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&lt;6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)&lt;9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03573"/>
                <a:ext cx="4572001" cy="1213602"/>
              </a:xfrm>
              <a:prstGeom prst="rect">
                <a:avLst/>
              </a:prstGeom>
              <a:blipFill>
                <a:blip r:embed="rId4"/>
                <a:stretch>
                  <a:fillRect l="-667" b="-55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F2FE335-D2D8-416B-A508-3512887E8C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8550" y="2873798"/>
            <a:ext cx="3658898" cy="362767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58EAF7C-EFD3-45E6-A64A-AAB80894A70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4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77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&gt;−4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77868"/>
              </a:xfrm>
              <a:prstGeom prst="rect">
                <a:avLst/>
              </a:prstGeom>
              <a:blipFill>
                <a:blip r:embed="rId2"/>
                <a:stretch>
                  <a:fillRect l="-400" t="-772" b="-3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77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77868"/>
              </a:xfrm>
              <a:prstGeom prst="rect">
                <a:avLst/>
              </a:prstGeom>
              <a:blipFill>
                <a:blip r:embed="rId3"/>
                <a:stretch>
                  <a:fillRect l="-400" t="-775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969585"/>
                <a:ext cx="4572001" cy="1036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0&lt;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)&lt;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69585"/>
                <a:ext cx="4572001" cy="1036438"/>
              </a:xfrm>
              <a:prstGeom prst="rect">
                <a:avLst/>
              </a:prstGeom>
              <a:blipFill>
                <a:blip r:embed="rId4"/>
                <a:stretch>
                  <a:fillRect l="-667" b="-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000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&gt;−1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830997"/>
              </a:xfrm>
              <a:prstGeom prst="rect">
                <a:avLst/>
              </a:prstGeom>
              <a:blipFill>
                <a:blip r:embed="rId5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677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06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Cartesian equation of the curve is </a:t>
                </a:r>
                <a:endParaRPr lang="en-GB" sz="1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𝑏𝑥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06081"/>
              </a:xfrm>
              <a:prstGeom prst="rect">
                <a:avLst/>
              </a:prstGeom>
              <a:blipFill>
                <a:blip r:embed="rId2"/>
                <a:stretch>
                  <a:fillRect l="-400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10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Cartesian equation of the curve is </a:t>
                </a:r>
                <a:endParaRPr lang="en-GB" sz="1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10441"/>
              </a:xfrm>
              <a:prstGeom prst="rect">
                <a:avLst/>
              </a:prstGeom>
              <a:blipFill>
                <a:blip r:embed="rId3"/>
                <a:stretch>
                  <a:fillRect l="-400" t="-758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2063281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=30,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63281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223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20805</TotalTime>
  <Words>607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8.1) Parametric equations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531</cp:revision>
  <dcterms:created xsi:type="dcterms:W3CDTF">2020-05-18T02:11:06Z</dcterms:created>
  <dcterms:modified xsi:type="dcterms:W3CDTF">2021-09-05T10:27:58Z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