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18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7.png"/><Relationship Id="rId2" Type="http://schemas.openxmlformats.org/officeDocument/2006/relationships/image" Target="../media/image5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Constructing a model</a:t>
            </a:r>
          </a:p>
        </p:txBody>
      </p:sp>
    </p:spTree>
    <p:extLst>
      <p:ext uri="{BB962C8B-B14F-4D97-AF65-F5344CB8AC3E}">
        <p14:creationId xmlns:p14="http://schemas.microsoft.com/office/powerpoint/2010/main" val="12518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stone is thrown from the top of a cliff into the sea. The height of the stone above sea level,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m,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 after it is thrown can be modelled using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=−5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+90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defTabSz="685800"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Find the height of the stone above sea level: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When it is released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8 seconds after it is thrown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Use the model to predict the height of the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stone above sea level after 20 seconds.</a:t>
                </a:r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c) Comment on the validity of this prediction.</a:t>
                </a: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d) The model is </a:t>
                </a:r>
                <a:r>
                  <a:rPr lang="en-GB" sz="1600" dirty="0">
                    <a:latin typeface="Candara" panose="020E0502030303020204" pitchFamily="34" charset="0"/>
                  </a:rPr>
                  <a:t>only valid from the time the stone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is thrown until the time it enters the sea.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Find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the range of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for which the model is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667" t="-483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basketball is thrown into a net. The height of the basketball above the ground can be modelled using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=2+1.1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−0.1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is the horizontal distance travelled.</a:t>
                </a:r>
              </a:p>
              <a:p>
                <a:pPr defTabSz="685800">
                  <a:defRPr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Find the height of the basketball: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When it is released</a:t>
                </a:r>
              </a:p>
              <a:p>
                <a:pPr marL="400050" indent="-400050" defTabSz="685800">
                  <a:buAutoNum type="roman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At a horizontal distance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Use the model to predict the height of the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basketball when it is at a horizontal distance of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15 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m from the player.</a:t>
                </a: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c) Comment on the validity of this prediction.</a:t>
                </a:r>
              </a:p>
              <a:p>
                <a:pPr defTabSz="685800">
                  <a:defRPr/>
                </a:pP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d) The model is only valid when the balls is above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the ground. Find the range of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for 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     </a:t>
                </a:r>
                <a:r>
                  <a:rPr lang="en-GB" sz="16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which the model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800" t="-483" r="-400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4208138"/>
                <a:ext cx="457200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r>
                  <a:rPr lang="en-GB" sz="160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2.525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Height cannot be negative, so the model is not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valid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&lt;12.59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208138"/>
                <a:ext cx="4572001" cy="2554545"/>
              </a:xfrm>
              <a:prstGeom prst="rect">
                <a:avLst/>
              </a:prstGeom>
              <a:blipFill>
                <a:blip r:embed="rId4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46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17004</TotalTime>
  <Words>325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8.1) Constructing a model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592</cp:revision>
  <dcterms:created xsi:type="dcterms:W3CDTF">2020-05-18T02:11:06Z</dcterms:created>
  <dcterms:modified xsi:type="dcterms:W3CDTF">2021-09-04T18:16:49Z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