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89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5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4.png"/><Relationship Id="rId2" Type="http://schemas.openxmlformats.org/officeDocument/2006/relationships/image" Target="../media/image5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7.png"/><Relationship Id="rId2" Type="http://schemas.openxmlformats.org/officeDocument/2006/relationships/image" Target="../media/image5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0.png"/><Relationship Id="rId2" Type="http://schemas.openxmlformats.org/officeDocument/2006/relationships/image" Target="../media/image5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3.png"/><Relationship Id="rId2" Type="http://schemas.openxmlformats.org/officeDocument/2006/relationships/image" Target="../media/image6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6.png"/><Relationship Id="rId2" Type="http://schemas.openxmlformats.org/officeDocument/2006/relationships/image" Target="../media/image6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9.png"/><Relationship Id="rId2" Type="http://schemas.openxmlformats.org/officeDocument/2006/relationships/image" Target="../media/image60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6.png"/><Relationship Id="rId2" Type="http://schemas.openxmlformats.org/officeDocument/2006/relationships/image" Target="../media/image5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9.png"/><Relationship Id="rId2" Type="http://schemas.openxmlformats.org/officeDocument/2006/relationships/image" Target="../media/image57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2.png"/><Relationship Id="rId2" Type="http://schemas.openxmlformats.org/officeDocument/2006/relationships/image" Target="../media/image5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5.png"/><Relationship Id="rId2" Type="http://schemas.openxmlformats.org/officeDocument/2006/relationships/image" Target="../media/image58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8.png"/><Relationship Id="rId2" Type="http://schemas.openxmlformats.org/officeDocument/2006/relationships/image" Target="../media/image5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1.png"/><Relationship Id="rId2" Type="http://schemas.openxmlformats.org/officeDocument/2006/relationships/image" Target="../media/image5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8) Further kinematics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806073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8.1) Vectors in kinematics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8.2) Vector methods with projectiles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8.3) Variable acceleration in one dimension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8.4) Differentiating vectors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251878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8.5) Integrating vectors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631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1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035636" cy="527222"/>
          </a:xfrm>
        </p:spPr>
        <p:txBody>
          <a:bodyPr/>
          <a:lstStyle/>
          <a:p>
            <a:r>
              <a:rPr lang="en-GB" dirty="0"/>
              <a:t>8.3) Variable acceleration in one dimension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474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690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moving in a straight line with acceleration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,    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≥0</m:t>
                          </m:r>
                        </m:e>
                      </m:func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velocity of the particle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an expression for the velocity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maximum speed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travelled in the first 6 seconds.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690335"/>
              </a:xfrm>
              <a:prstGeom prst="rect">
                <a:avLst/>
              </a:prstGeom>
              <a:blipFill>
                <a:blip r:embed="rId2"/>
                <a:stretch>
                  <a:fillRect l="-400" t="-722" b="-32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90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moving in a straight line with acceleration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m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40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,    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≥0</m:t>
                          </m:r>
                        </m:e>
                      </m:func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velocity of the particle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an expression for the velocity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maximum speed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travelled in the first 3 seconds.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90335"/>
              </a:xfrm>
              <a:prstGeom prst="rect">
                <a:avLst/>
              </a:prstGeom>
              <a:blipFill>
                <a:blip r:embed="rId3"/>
                <a:stretch>
                  <a:fillRect l="-533" t="-722" b="-32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15553"/>
                <a:ext cx="4572001" cy="10351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func>
                      <m:func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=0.32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0.48 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15553"/>
                <a:ext cx="4572001" cy="1035155"/>
              </a:xfrm>
              <a:prstGeom prst="rect">
                <a:avLst/>
              </a:prstGeom>
              <a:blipFill>
                <a:blip r:embed="rId4"/>
                <a:stretch>
                  <a:fillRect l="-800" b="-70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581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248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12kg is moving on the positive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the displacement,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the particle from the origin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Find the velocity of the particle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=2.5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particle is acted on by a single force of variable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which acts in the direction of the positive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248116"/>
              </a:xfrm>
              <a:prstGeom prst="rect">
                <a:avLst/>
              </a:prstGeom>
              <a:blipFill>
                <a:blip r:embed="rId2"/>
                <a:stretch>
                  <a:fillRect l="-400" t="-543" b="-1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248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6kg is moving on the positive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the displacement,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the particle from the origin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Find the velocity of the particle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particle is acted on by a single force of variable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which acts in the direction of the positive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248116"/>
              </a:xfrm>
              <a:prstGeom prst="rect">
                <a:avLst/>
              </a:prstGeom>
              <a:blipFill>
                <a:blip r:embed="rId3"/>
                <a:stretch>
                  <a:fillRect l="-400" t="-542" b="-21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71452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6.5 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71452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18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8.4) Differentiating vectors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30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931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1.6kg is acted on by a single force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𝐅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N. Relative to a fixed origin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20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a vector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𝐅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931939"/>
              </a:xfrm>
              <a:prstGeom prst="rect">
                <a:avLst/>
              </a:prstGeom>
              <a:blipFill>
                <a:blip r:embed="rId2"/>
                <a:stretch>
                  <a:fillRect l="-400" t="-633" r="-267" b="-1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912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0.8kg is acted on by a single force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𝐅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N. Relative to a fixed origin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+50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a vector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𝐅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912383"/>
              </a:xfrm>
              <a:prstGeom prst="rect">
                <a:avLst/>
              </a:prstGeom>
              <a:blipFill>
                <a:blip r:embed="rId3"/>
                <a:stretch>
                  <a:fillRect l="-533" t="-637" r="-1067" b="-2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369857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+6.6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5.3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69857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41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8.5) Integrating vectors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5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572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in a plane.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its velocity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respect to a fixed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(5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572866"/>
              </a:xfrm>
              <a:prstGeom prst="rect">
                <a:avLst/>
              </a:prstGeom>
              <a:blipFill>
                <a:blip r:embed="rId2"/>
                <a:stretch>
                  <a:fillRect l="-400" t="-775" b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572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in a plane.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its velocity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respect to a fixed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position vector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572866"/>
              </a:xfrm>
              <a:prstGeom prst="rect">
                <a:avLst/>
              </a:prstGeom>
              <a:blipFill>
                <a:blip r:embed="rId3"/>
                <a:stretch>
                  <a:fillRect l="-400" t="-775" b="-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040015"/>
                <a:ext cx="4572001" cy="728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040015"/>
                <a:ext cx="4572001" cy="7287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016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in a plane so that,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its acceleration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position vector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(20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with respect to a fixed origin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angle between the direction of motion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3" r="-667"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in a plane so that,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its acceleration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position vector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(20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with respect to a fixed origin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angle between the direction of motion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533" t="-671" r="-400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0981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68.2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0981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58" b="-1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62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59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velocity of a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sSup>
                              <m:sSupPr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+10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respect to a fixed origin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second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moves with constant velocity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respect to the fixed origin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collide.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59025"/>
              </a:xfrm>
              <a:prstGeom prst="rect">
                <a:avLst/>
              </a:prstGeom>
              <a:blipFill>
                <a:blip r:embed="rId2"/>
                <a:stretch>
                  <a:fillRect l="-400" t="-593" b="-23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59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velocity of a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−8</m:t>
                            </m:r>
                          </m:e>
                        </m:d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respect to a fixed origin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second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moves with constant velocity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respect to the fixed origin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collide.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59025"/>
              </a:xfrm>
              <a:prstGeom prst="rect">
                <a:avLst/>
              </a:prstGeom>
              <a:blipFill>
                <a:blip r:embed="rId3"/>
                <a:stretch>
                  <a:fillRect l="-400" t="-592" b="-2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7ABAE97A-8CAC-449E-AADF-D2C0B12BD954}"/>
              </a:ext>
            </a:extLst>
          </p:cNvPr>
          <p:cNvSpPr/>
          <p:nvPr/>
        </p:nvSpPr>
        <p:spPr>
          <a:xfrm>
            <a:off x="4577017" y="2454653"/>
            <a:ext cx="4572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02933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8.1) Vectors in kinematics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3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starts from the position vector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(7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and moves with constant velocity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(−3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position vector of the particle 2 seconds later.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time at which the particle is due north of the origin.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starts from the position vector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and moves with constant velocity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position vector of the particle 4 seconds later.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time at which the particle is due east of the origin.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533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842469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842469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757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 The particle moves with constant acceleration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the particle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bearing on which it is travelling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7" r="-933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 The particle moves with constant acceleration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the particle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bearing on which it is travelling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533" t="-1042" r="-933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635955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10.4 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017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35955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802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75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An ice skater is skating on a large flat ice rink.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the skater is at a fixed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is travelling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 the skater is travelling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34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29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Relative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skater has position vector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Modelling the ice skater as a particle with constant acceleration,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the ice skater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An expression for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time at which the skater is directly south-west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second skater travels so that she has position vector</a:t>
                </a:r>
                <a:r>
                  <a:rPr lang="en-GB" sz="1400" b="1" dirty="0">
                    <a:latin typeface="Candara" panose="020E0502030303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−132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1400" b="0" i="1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−22</m:t>
                            </m:r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relative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(d) Show that the two skaters will meet.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754874"/>
              </a:xfrm>
              <a:prstGeom prst="rect">
                <a:avLst/>
              </a:prstGeom>
              <a:blipFill>
                <a:blip r:embed="rId2"/>
                <a:stretch>
                  <a:fillRect l="-400" t="-325" b="-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75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An ice skater is skating on a large flat ice rink.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the skater is at a fixed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is travelling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2.4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−0.6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 the skater is travelling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−5.6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+3.4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Relative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skater has position vector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Modelling the ice skater as a particle with constant acceleration,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the ice skater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An expression for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time at which the skater is directly north-east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second skater travels so that she has position vector</a:t>
                </a:r>
              </a:p>
              <a:p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1.1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relative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(d) Show that the two skaters will meet.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754874"/>
              </a:xfrm>
              <a:prstGeom prst="rect">
                <a:avLst/>
              </a:prstGeom>
              <a:blipFill>
                <a:blip r:embed="rId3"/>
                <a:stretch>
                  <a:fillRect l="-533" t="-325" b="-8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4083464"/>
                <a:ext cx="4572001" cy="11089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−0.4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+0.2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2.4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−0.2</m:t>
                            </m:r>
                            <m:sSup>
                              <m:sSupPr>
                                <m:ctrl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−0.6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+0.1</m:t>
                            </m:r>
                            <m:sSup>
                              <m:sSupPr>
                                <m:ctrl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Shown: Meet when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083464"/>
                <a:ext cx="4572001" cy="1108958"/>
              </a:xfrm>
              <a:prstGeom prst="rect">
                <a:avLst/>
              </a:prstGeom>
              <a:blipFill>
                <a:blip r:embed="rId4"/>
                <a:stretch>
                  <a:fillRect l="-800" t="-1648" b="-60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42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ship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with constant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ship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with constant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−15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two ships meet at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distance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441" r="-267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ship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with constant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ship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with constant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two ships meet at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distance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blipFill>
                <a:blip r:embed="rId3"/>
                <a:stretch>
                  <a:fillRect l="-1333" t="-380" r="-267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010187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=3.5,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𝑂𝑃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=8.25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010187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755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8.2) Vector methods with projectiles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87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ball is struck by a racket from a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which has position vector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relative to a fixed origin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Immediately after being struck, the ball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+10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unit vectors horizontally and vertically respectively. After being struck, the ball travels freely under gravity until it strikes the ground at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speed of the ball 3 seconds after being struck.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an expression for the position vector,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the ball relative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Hence determine the distance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677656"/>
              </a:xfrm>
              <a:prstGeom prst="rect">
                <a:avLst/>
              </a:prstGeom>
              <a:blipFill>
                <a:blip r:embed="rId2"/>
                <a:stretch>
                  <a:fillRect l="-400" t="-456" b="-15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ball is struck by a racket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which has position vector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relative to a fixed origin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Immediately after being struck, the ball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unit vectors horizontally and vertically respectively. After being struck, the ball travels freely under gravity until it strikes the ground at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speed of the ball 1.5 seconds after being struck.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an expression for the position vector,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the ball relative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Hence determine the distance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677656"/>
              </a:xfrm>
              <a:prstGeom prst="rect">
                <a:avLst/>
              </a:prstGeom>
              <a:blipFill>
                <a:blip r:embed="rId3"/>
                <a:stretch>
                  <a:fillRect l="-533" t="-456" b="-15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135130"/>
                <a:ext cx="4572001" cy="8627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8.4 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−4.9</m:t>
                            </m:r>
                            <m:sSup>
                              <m:sSupPr>
                                <m:ctrl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+20</m:t>
                            </m:r>
                          </m:e>
                        </m:d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135130"/>
                <a:ext cx="4572001" cy="862737"/>
              </a:xfrm>
              <a:prstGeom prst="rect">
                <a:avLst/>
              </a:prstGeom>
              <a:blipFill>
                <a:blip r:embed="rId4"/>
                <a:stretch>
                  <a:fillRect l="-800" t="-2113" b="-77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946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fixed point on a horizontal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ball is projected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ball passes through a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after projection. 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on the horizontal plane vertically below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It is given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𝑂𝐵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the ball at the instant it passes through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3" r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fixed point on a horizontal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ball is projected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+12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ball passes through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after projection.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on the horizontal plane vertically below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It is given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𝑂𝐵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the ball at the instant it passes through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533" t="-671" r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175899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=1.8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8.5 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175899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395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17576</TotalTime>
  <Words>2864</Words>
  <Application>Microsoft Office PowerPoint</Application>
  <PresentationFormat>On-screen Show (4:3)</PresentationFormat>
  <Paragraphs>194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Cambria Math</vt:lpstr>
      <vt:lpstr>Candara</vt:lpstr>
      <vt:lpstr>Office Theme</vt:lpstr>
      <vt:lpstr>8) Further kinematics</vt:lpstr>
      <vt:lpstr>8.1) Vectors in kinematics</vt:lpstr>
      <vt:lpstr>PowerPoint Presentation</vt:lpstr>
      <vt:lpstr>PowerPoint Presentation</vt:lpstr>
      <vt:lpstr>PowerPoint Presentation</vt:lpstr>
      <vt:lpstr>PowerPoint Presentation</vt:lpstr>
      <vt:lpstr>8.2) Vector methods with projectiles</vt:lpstr>
      <vt:lpstr>PowerPoint Presentation</vt:lpstr>
      <vt:lpstr>PowerPoint Presentation</vt:lpstr>
      <vt:lpstr>8.3) Variable acceleration in one dimension</vt:lpstr>
      <vt:lpstr>PowerPoint Presentation</vt:lpstr>
      <vt:lpstr>PowerPoint Presentation</vt:lpstr>
      <vt:lpstr>8.4) Differentiating vectors</vt:lpstr>
      <vt:lpstr>PowerPoint Presentation</vt:lpstr>
      <vt:lpstr>8.5) Integrating vectors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557</cp:revision>
  <dcterms:created xsi:type="dcterms:W3CDTF">2020-05-18T02:11:06Z</dcterms:created>
  <dcterms:modified xsi:type="dcterms:W3CDTF">2021-09-04T11:36:58Z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