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12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1.png"/><Relationship Id="rId2" Type="http://schemas.openxmlformats.org/officeDocument/2006/relationships/image" Target="../media/image82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4.png"/><Relationship Id="rId2" Type="http://schemas.openxmlformats.org/officeDocument/2006/relationships/image" Target="../media/image83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7.png"/><Relationship Id="rId2" Type="http://schemas.openxmlformats.org/officeDocument/2006/relationships/image" Target="../media/image83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9.png"/><Relationship Id="rId2" Type="http://schemas.openxmlformats.org/officeDocument/2006/relationships/image" Target="../media/image83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2.png"/><Relationship Id="rId2" Type="http://schemas.openxmlformats.org/officeDocument/2006/relationships/image" Target="../media/image84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4.png"/><Relationship Id="rId2" Type="http://schemas.openxmlformats.org/officeDocument/2006/relationships/image" Target="../media/image84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7.6) Proving trigonometric identities</a:t>
            </a:r>
          </a:p>
        </p:txBody>
      </p:sp>
    </p:spTree>
    <p:extLst>
      <p:ext uri="{BB962C8B-B14F-4D97-AF65-F5344CB8AC3E}">
        <p14:creationId xmlns:p14="http://schemas.microsoft.com/office/powerpoint/2010/main" val="327647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78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000" i="1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78345"/>
              </a:xfrm>
              <a:prstGeom prst="rect">
                <a:avLst/>
              </a:prstGeom>
              <a:blipFill>
                <a:blip r:embed="rId2"/>
                <a:stretch>
                  <a:fillRect l="-1333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8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/>
                            </a:rPr>
                            <m:t>2</m:t>
                          </m:r>
                          <m:r>
                            <a:rPr lang="en-GB" sz="2000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000" i="1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8345"/>
              </a:xfrm>
              <a:prstGeom prst="rect">
                <a:avLst/>
              </a:prstGeom>
              <a:blipFill>
                <a:blip r:embed="rId3"/>
                <a:stretch>
                  <a:fillRect l="-1333" t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6638367-ABFE-4436-B9AD-9F5B51FD83A4}"/>
              </a:ext>
            </a:extLst>
          </p:cNvPr>
          <p:cNvSpPr/>
          <p:nvPr/>
        </p:nvSpPr>
        <p:spPr>
          <a:xfrm>
            <a:off x="4572000" y="161511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02988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0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2000" i="1">
                          <a:latin typeface="Cambria Math"/>
                        </a:rPr>
                        <m:t>≡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0974"/>
              </a:xfrm>
              <a:prstGeom prst="rect">
                <a:avLst/>
              </a:prstGeom>
              <a:blipFill>
                <a:blip r:embed="rId2"/>
                <a:stretch>
                  <a:fillRect l="-1333" t="-3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80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sz="2000" i="1">
                          <a:latin typeface="Cambria Math"/>
                        </a:rPr>
                        <m:t>≡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80974"/>
              </a:xfrm>
              <a:prstGeom prst="rect">
                <a:avLst/>
              </a:prstGeom>
              <a:blipFill>
                <a:blip r:embed="rId3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6638367-ABFE-4436-B9AD-9F5B51FD83A4}"/>
              </a:ext>
            </a:extLst>
          </p:cNvPr>
          <p:cNvSpPr/>
          <p:nvPr/>
        </p:nvSpPr>
        <p:spPr>
          <a:xfrm>
            <a:off x="4572000" y="161511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63466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≡−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6638367-ABFE-4436-B9AD-9F5B51FD83A4}"/>
              </a:ext>
            </a:extLst>
          </p:cNvPr>
          <p:cNvSpPr/>
          <p:nvPr/>
        </p:nvSpPr>
        <p:spPr>
          <a:xfrm>
            <a:off x="4572000" y="161511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07108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74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Prove, starting with the left-hand side: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74241"/>
              </a:xfrm>
              <a:prstGeom prst="rect">
                <a:avLst/>
              </a:prstGeom>
              <a:blipFill>
                <a:blip r:embed="rId2"/>
                <a:stretch>
                  <a:fillRect l="-1333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4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Prove, starting with the right-hand side: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4241"/>
              </a:xfrm>
              <a:prstGeom prst="rect">
                <a:avLst/>
              </a:prstGeom>
              <a:blipFill>
                <a:blip r:embed="rId3"/>
                <a:stretch>
                  <a:fillRect l="-1333"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6638367-ABFE-4436-B9AD-9F5B51FD83A4}"/>
              </a:ext>
            </a:extLst>
          </p:cNvPr>
          <p:cNvSpPr/>
          <p:nvPr/>
        </p:nvSpPr>
        <p:spPr>
          <a:xfrm>
            <a:off x="4572000" y="161511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93545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78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78345"/>
              </a:xfrm>
              <a:prstGeom prst="rect">
                <a:avLst/>
              </a:prstGeom>
              <a:blipFill>
                <a:blip r:embed="rId2"/>
                <a:stretch>
                  <a:fillRect l="-1333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4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4241"/>
              </a:xfrm>
              <a:prstGeom prst="rect">
                <a:avLst/>
              </a:prstGeom>
              <a:blipFill>
                <a:blip r:embed="rId3"/>
                <a:stretch>
                  <a:fillRect l="-1333"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6638367-ABFE-4436-B9AD-9F5B51FD83A4}"/>
              </a:ext>
            </a:extLst>
          </p:cNvPr>
          <p:cNvSpPr/>
          <p:nvPr/>
        </p:nvSpPr>
        <p:spPr>
          <a:xfrm>
            <a:off x="4572000" y="161511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71260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04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writing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2×</m:t>
                            </m:r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b="0" dirty="0">
                    <a:latin typeface="Candara" panose="020E0502030303020204" pitchFamily="34" charset="0"/>
                  </a:rPr>
                  <a:t>, prove the identity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04268"/>
              </a:xfrm>
              <a:prstGeom prst="rect">
                <a:avLst/>
              </a:prstGeom>
              <a:blipFill>
                <a:blip r:embed="rId2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08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writing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2×</m:t>
                            </m:r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prove the identity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08884"/>
              </a:xfrm>
              <a:prstGeom prst="rect">
                <a:avLst/>
              </a:prstGeom>
              <a:blipFill>
                <a:blip r:embed="rId3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6638367-ABFE-4436-B9AD-9F5B51FD83A4}"/>
              </a:ext>
            </a:extLst>
          </p:cNvPr>
          <p:cNvSpPr/>
          <p:nvPr/>
        </p:nvSpPr>
        <p:spPr>
          <a:xfrm>
            <a:off x="4572000" y="181582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52609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EF2531-2A10-4C64-A09D-F45CE72929B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20807</TotalTime>
  <Words>464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7.6) Proving trigonometric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535</cp:revision>
  <dcterms:created xsi:type="dcterms:W3CDTF">2020-05-18T02:11:06Z</dcterms:created>
  <dcterms:modified xsi:type="dcterms:W3CDTF">2021-09-05T10:26:03Z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