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256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1816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7.png"/><Relationship Id="rId2" Type="http://schemas.openxmlformats.org/officeDocument/2006/relationships/image" Target="../media/image56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6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0.png"/><Relationship Id="rId2" Type="http://schemas.openxmlformats.org/officeDocument/2006/relationships/image" Target="../media/image56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7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3.png"/><Relationship Id="rId2" Type="http://schemas.openxmlformats.org/officeDocument/2006/relationships/image" Target="../media/image57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7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7.6) Connected particles</a:t>
            </a:r>
          </a:p>
        </p:txBody>
      </p:sp>
    </p:spTree>
    <p:extLst>
      <p:ext uri="{BB962C8B-B14F-4D97-AF65-F5344CB8AC3E}">
        <p14:creationId xmlns:p14="http://schemas.microsoft.com/office/powerpoint/2010/main" val="290729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7668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Two particles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of masses 4kg and 8kg respectively are connected by a light inextensible string.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string passes over a small smooth pulley which is fixed at the top of a rough inclined plane. </a:t>
                </a:r>
              </a:p>
              <a:p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rests on the inclined plane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hangs on the edge of the plane with the string vertical and taut.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plane is inclined to the horizontal at an angle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coefficient of friction between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plane is 0.3. The system is released from rest.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acceleration of the system.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tension in the string.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766848"/>
              </a:xfrm>
              <a:prstGeom prst="rect">
                <a:avLst/>
              </a:prstGeom>
              <a:blipFill>
                <a:blip r:embed="rId2"/>
                <a:stretch>
                  <a:fillRect l="-400" t="-442" r="-933" b="-1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7668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Two particles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of masses 5kg and 10kg respectively are connected by a light inextensible string.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string passes over a small smooth pulley which is fixed at the top of a rough inclined plane. </a:t>
                </a:r>
              </a:p>
              <a:p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rests on the inclined plane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hangs on the edge of the plane with the string vertical and taut.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plane is inclined to the horizontal at an angle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coefficient of friction between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plane is 0.2. The system is released from rest.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acceleration of the system.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tension in the string.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766848"/>
              </a:xfrm>
              <a:prstGeom prst="rect">
                <a:avLst/>
              </a:prstGeom>
              <a:blipFill>
                <a:blip r:embed="rId3"/>
                <a:stretch>
                  <a:fillRect l="-533" t="-441" r="-933" b="-1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82033" y="3224322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4.1 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57 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3224322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459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32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One end of a light inextensible string is attached to a block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of mass 4kg. The block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held at rest on a </a:t>
                </a:r>
                <a:r>
                  <a:rPr lang="en-GB" sz="1400" b="1" dirty="0">
                    <a:latin typeface="Candara" panose="020E0502030303020204" pitchFamily="34" charset="0"/>
                  </a:rPr>
                  <a:t>smooth</a:t>
                </a:r>
                <a:r>
                  <a:rPr lang="en-GB" sz="1400" dirty="0">
                    <a:latin typeface="Candara" panose="020E0502030303020204" pitchFamily="34" charset="0"/>
                  </a:rPr>
                  <a:t> fixed plane which is inclined to the horizontal at an angle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45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string lies along the line of greatest slope of the plane and passes over a smooth light pulley which is fixed at the top of the plane. The other end of the string is attached to a block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of mass 10kg. The system is released from rest. By modelling the blocks as particles and ignoring air resistance,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(a)(</a:t>
                </a:r>
                <a:r>
                  <a:rPr lang="en-GB" sz="1400" dirty="0" err="1">
                    <a:latin typeface="Candara" panose="020E0502030303020204" pitchFamily="34" charset="0"/>
                  </a:rPr>
                  <a:t>i</a:t>
                </a:r>
                <a:r>
                  <a:rPr lang="en-GB" sz="1400" dirty="0">
                    <a:latin typeface="Candara" panose="020E0502030303020204" pitchFamily="34" charset="0"/>
                  </a:rPr>
                  <a:t>) find the acceleration of block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     (ii) find the tension in the string.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(b) State how you have used the fact that the string is inextensible in your calculations.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(c) Calculate the magnitude of the force exerted on the pulley by the string.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323987"/>
              </a:xfrm>
              <a:prstGeom prst="rect">
                <a:avLst/>
              </a:prstGeom>
              <a:blipFill>
                <a:blip r:embed="rId2"/>
                <a:stretch>
                  <a:fillRect l="-400" t="-367" r="-933" b="-9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893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One end of a light inextensible string is attached to a block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of mass 2kg. The block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held at rest on a </a:t>
                </a:r>
                <a:r>
                  <a:rPr lang="en-GB" sz="1400" b="1" dirty="0">
                    <a:latin typeface="Candara" panose="020E0502030303020204" pitchFamily="34" charset="0"/>
                  </a:rPr>
                  <a:t>smooth</a:t>
                </a:r>
                <a:r>
                  <a:rPr lang="en-GB" sz="1400" dirty="0">
                    <a:latin typeface="Candara" panose="020E0502030303020204" pitchFamily="34" charset="0"/>
                  </a:rPr>
                  <a:t> fixed plane which is inclined to the horizontal at an angle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30°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string lies along the line of greatest slope of the plane and passes over a smooth light pulley which is fixed at the top of the plane. The other end of the string is attached to a block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of mass 5kg. The system is released from rest. By modelling the blocks as particles and ignoring air resistance,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(a)(</a:t>
                </a:r>
                <a:r>
                  <a:rPr lang="en-GB" sz="1400" dirty="0" err="1">
                    <a:latin typeface="Candara" panose="020E0502030303020204" pitchFamily="34" charset="0"/>
                  </a:rPr>
                  <a:t>i</a:t>
                </a:r>
                <a:r>
                  <a:rPr lang="en-GB" sz="1400" dirty="0">
                    <a:latin typeface="Candara" panose="020E0502030303020204" pitchFamily="34" charset="0"/>
                  </a:rPr>
                  <a:t>) find the acceleration of block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     (ii) find the tension in the string.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(b) Calculate the magnitude of the force exerted on the pulley by the string.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893100"/>
              </a:xfrm>
              <a:prstGeom prst="rect">
                <a:avLst/>
              </a:prstGeom>
              <a:blipFill>
                <a:blip r:embed="rId3"/>
                <a:stretch>
                  <a:fillRect l="-400" t="-421" r="-933" b="-1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3225568"/>
                <a:ext cx="4572001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</a:p>
              <a:p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5.6 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ii)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21 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36 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225568"/>
                <a:ext cx="4572001" cy="1323439"/>
              </a:xfrm>
              <a:prstGeom prst="rect">
                <a:avLst/>
              </a:prstGeom>
              <a:blipFill>
                <a:blip r:embed="rId4"/>
                <a:stretch>
                  <a:fillRect l="-800" t="-1382" b="-5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615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9955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fixed rough plane is inclined at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small smooth pulley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fixed at the top of the plane.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Two particles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of mass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respectively, are attached to the ends of a light inextensible string which passes over the pulley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part of the string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parallel to the line of greatest slope of the plane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hangs freely below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coefficient of friction between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plane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Initially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held at rest on the plane.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particles are released from rest with the string taut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moves up the plane.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tension in the string immediately after the particles are released.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995564"/>
              </a:xfrm>
              <a:prstGeom prst="rect">
                <a:avLst/>
              </a:prstGeom>
              <a:blipFill>
                <a:blip r:embed="rId2"/>
                <a:stretch>
                  <a:fillRect l="-400" t="-407" r="-800" b="-1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9955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fixed rough plane is inclined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small smooth pulley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fixed at the top of the plane.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Two particles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of mass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4 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respectively, are attached to the ends of a light inextensible string which passes over the pulley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part of the string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parallel to the line of greatest slope of the plane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hangs freely below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coefficient of friction between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plane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Initially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held at rest on the plane.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particles are released from rest with the string taut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moves up the plane.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tension in the string immediately after the particles are released.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995564"/>
              </a:xfrm>
              <a:prstGeom prst="rect">
                <a:avLst/>
              </a:prstGeom>
              <a:blipFill>
                <a:blip r:embed="rId3"/>
                <a:stretch>
                  <a:fillRect l="-400" t="-407" r="-800" b="-1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82033" y="3334893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26 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3334893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823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EC87CD-41A7-446C-AAE9-6ECFB53563F8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17577</TotalTime>
  <Words>900</Words>
  <Application>Microsoft Office PowerPoint</Application>
  <PresentationFormat>On-screen Show (4:3)</PresentationFormat>
  <Paragraphs>54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7.6) Connected particles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561</cp:revision>
  <dcterms:created xsi:type="dcterms:W3CDTF">2020-05-18T02:11:06Z</dcterms:created>
  <dcterms:modified xsi:type="dcterms:W3CDTF">2021-09-04T21:55:59Z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