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75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00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0.png"/><Relationship Id="rId7" Type="http://schemas.openxmlformats.org/officeDocument/2006/relationships/image" Target="../media/image854.png"/><Relationship Id="rId2" Type="http://schemas.openxmlformats.org/officeDocument/2006/relationships/image" Target="../media/image81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2.png"/><Relationship Id="rId2" Type="http://schemas.openxmlformats.org/officeDocument/2006/relationships/image" Target="../media/image8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5.png"/><Relationship Id="rId2" Type="http://schemas.openxmlformats.org/officeDocument/2006/relationships/image" Target="../media/image8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8.png"/><Relationship Id="rId7" Type="http://schemas.openxmlformats.org/officeDocument/2006/relationships/image" Target="../media/image865.png"/><Relationship Id="rId2" Type="http://schemas.openxmlformats.org/officeDocument/2006/relationships/image" Target="../media/image82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7.png"/><Relationship Id="rId2" Type="http://schemas.openxmlformats.org/officeDocument/2006/relationships/image" Target="../media/image7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0.png"/><Relationship Id="rId2" Type="http://schemas.openxmlformats.org/officeDocument/2006/relationships/image" Target="../media/image7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3.png"/><Relationship Id="rId2" Type="http://schemas.openxmlformats.org/officeDocument/2006/relationships/image" Target="../media/image8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6.png"/><Relationship Id="rId2" Type="http://schemas.openxmlformats.org/officeDocument/2006/relationships/image" Target="../media/image8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9.png"/><Relationship Id="rId2" Type="http://schemas.openxmlformats.org/officeDocument/2006/relationships/image" Target="../media/image8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2.png"/><Relationship Id="rId2" Type="http://schemas.openxmlformats.org/officeDocument/2006/relationships/image" Target="../media/image8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4.png"/><Relationship Id="rId2" Type="http://schemas.openxmlformats.org/officeDocument/2006/relationships/image" Target="../media/image8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4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7.png"/><Relationship Id="rId2" Type="http://schemas.openxmlformats.org/officeDocument/2006/relationships/image" Target="../media/image8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7.5) Simplifying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608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maximum value and the smallest positive value of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which the maximum occurs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maximum value and the smallest positive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which the maximum occurs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7784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Maximum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=22.6°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8407"/>
                <a:ext cx="4572001" cy="400110"/>
              </a:xfrm>
              <a:prstGeom prst="rect">
                <a:avLst/>
              </a:prstGeom>
              <a:blipFill>
                <a:blip r:embed="rId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383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minimum value and the smallest positive value of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which the minimum occurs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304" r="-2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minimum value and the smallest positive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which the minimum occurs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12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765" r="-2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77840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Minimum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=−13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=202.6°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840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l="-1200" t="-9231" r="-1333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026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98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maximum value and the smallest positive value of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which the maximum occurs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m:rPr>
                              <m:nor/>
                            </m:rPr>
                            <a:rPr lang="en-GB" sz="2000" dirty="0">
                              <a:latin typeface="Candara" panose="020E0502030303020204" pitchFamily="34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98130"/>
              </a:xfrm>
              <a:prstGeom prst="rect">
                <a:avLst/>
              </a:prstGeom>
              <a:blipFill>
                <a:blip r:embed="rId2"/>
                <a:stretch>
                  <a:fillRect l="-1333" t="-1908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91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maximum value and the smallest positive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which the maximum occurs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17+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12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91846"/>
              </a:xfrm>
              <a:prstGeom prst="rect">
                <a:avLst/>
              </a:prstGeom>
              <a:blipFill>
                <a:blip r:embed="rId3"/>
                <a:stretch>
                  <a:fillRect l="-1333" t="-2299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2101672"/>
                <a:ext cx="4572001" cy="527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Maximum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=157.4°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101672"/>
                <a:ext cx="4572001" cy="527580"/>
              </a:xfrm>
              <a:prstGeom prst="rect">
                <a:avLst/>
              </a:prstGeom>
              <a:blipFill>
                <a:blip r:embed="rId4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29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98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minimum value and the smallest positive value of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which the minimum occurs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m:rPr>
                              <m:nor/>
                            </m:rPr>
                            <a:rPr lang="en-GB" sz="2000" dirty="0">
                              <a:latin typeface="Candara" panose="020E0502030303020204" pitchFamily="34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98130"/>
              </a:xfrm>
              <a:prstGeom prst="rect">
                <a:avLst/>
              </a:prstGeom>
              <a:blipFill>
                <a:blip r:embed="rId2"/>
                <a:stretch>
                  <a:fillRect l="-1333" t="-1908" r="-2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91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minimum value and the smallest positive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at which the minimum occurs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17+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12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91846"/>
              </a:xfrm>
              <a:prstGeom prst="rect">
                <a:avLst/>
              </a:prstGeom>
              <a:blipFill>
                <a:blip r:embed="rId3"/>
                <a:stretch>
                  <a:fillRect l="-1333" t="-2299" r="-2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2101672"/>
                <a:ext cx="4572001" cy="527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Minimum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=337.4°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101672"/>
                <a:ext cx="4572001" cy="527580"/>
              </a:xfrm>
              <a:prstGeom prst="rect">
                <a:avLst/>
              </a:prstGeom>
              <a:blipFill>
                <a:blip r:embed="rId7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830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&gt;0, 0&lt;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&lt;90°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+4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&gt;0, 0&lt;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&lt;90°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+53.1°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31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&gt;0, 0&lt;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&lt;90°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+4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&gt;0, 0&lt;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&lt;90°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−36.9°)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915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&gt;0, 0&lt;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&lt;180°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+4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&gt;0, 0&lt;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&lt;180°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+126.9°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163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&gt;0, 0&lt;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&lt;180°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+4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),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&gt;0, 0&lt;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&lt;180°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+143.1°)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917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/>
                        </a:rPr>
                        <m:t>+5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/>
                      </a:rPr>
                      <m:t>𝜃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/>
                      </a:rPr>
                      <m:t>=12.1°, 124.3°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915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−12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/>
                      </a:rPr>
                      <m:t>𝜃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/>
                      </a:rPr>
                      <m:t>=21.6°, 73.9°, 141.6°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06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−12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/>
                      </a:rPr>
                      <m:t>𝜃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/>
                      </a:rPr>
                      <m:t>=8.4°, 76.1°, 128.4°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175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&lt;360°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/>
                      </a:rPr>
                      <m:t>𝜃</m:t>
                    </m:r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/>
                      </a:rPr>
                      <m:t>=143.1°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1771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5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EF2531-2A10-4C64-A09D-F45CE72929B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20806</TotalTime>
  <Words>983</Words>
  <Application>Microsoft Office PowerPoint</Application>
  <PresentationFormat>On-screen Show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Candara</vt:lpstr>
      <vt:lpstr>Office Theme</vt:lpstr>
      <vt:lpstr>7.5) Simplifying a cos⁡x±b sin⁡x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534</cp:revision>
  <dcterms:created xsi:type="dcterms:W3CDTF">2020-05-18T02:11:06Z</dcterms:created>
  <dcterms:modified xsi:type="dcterms:W3CDTF">2021-09-05T10:25:10Z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