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1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3.png"/><Relationship Id="rId2" Type="http://schemas.openxmlformats.org/officeDocument/2006/relationships/image" Target="../media/image7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9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8.png"/><Relationship Id="rId2" Type="http://schemas.openxmlformats.org/officeDocument/2006/relationships/image" Target="../media/image7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7.5) Methods of proof</a:t>
            </a:r>
          </a:p>
        </p:txBody>
      </p:sp>
    </p:spTree>
    <p:extLst>
      <p:ext uri="{BB962C8B-B14F-4D97-AF65-F5344CB8AC3E}">
        <p14:creationId xmlns:p14="http://schemas.microsoft.com/office/powerpoint/2010/main" val="31926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latin typeface="Candara" panose="020E0502030303020204" pitchFamily="34" charset="0"/>
                  </a:rPr>
                  <a:t>Prove by exhaustion that </a:t>
                </a:r>
                <a:r>
                  <a:rPr lang="en-GB" b="0" dirty="0">
                    <a:latin typeface="Candara" panose="020E0502030303020204" pitchFamily="34" charset="0"/>
                  </a:rPr>
                  <a:t>the sum of an integer and the square of the integer is even for all integers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Prove by exhaustion that all square numbers are either a multiple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more than a multiple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r="-133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8" y="1589761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54486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52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>
                    <a:latin typeface="Candara" panose="020E0502030303020204" pitchFamily="34" charset="0"/>
                  </a:rPr>
                  <a:t>Disprove the statement: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“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prime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all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integers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52551"/>
              </a:xfrm>
              <a:prstGeom prst="rect">
                <a:avLst/>
              </a:prstGeom>
              <a:blipFill>
                <a:blip r:embed="rId2"/>
                <a:stretch>
                  <a:fillRect l="-1067" t="-5607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Disprove the statement: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“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+41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prime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all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integers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=41, 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+41=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41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=1681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1681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has 3 factors: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1, 41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1681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757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71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a) Prove that for all positive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Use a counter-example to show that this is not true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are not both positive.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71502"/>
              </a:xfrm>
              <a:prstGeom prst="rect">
                <a:avLst/>
              </a:prstGeom>
              <a:blipFill>
                <a:blip r:embed="rId2"/>
                <a:stretch>
                  <a:fillRect l="-1067" t="-2885" r="-1467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45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a) Prove that for all positive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Use a counter-example to show that this is not true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are not both positive.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45011"/>
              </a:xfrm>
              <a:prstGeom prst="rect">
                <a:avLst/>
              </a:prstGeom>
              <a:blipFill>
                <a:blip r:embed="rId3"/>
                <a:stretch>
                  <a:fillRect l="-1067" t="-2110" r="-1467" b="-59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828802"/>
                <a:ext cx="4572001" cy="4137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[valid as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𝑥𝑦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&gt;0]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−2≥0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e.g.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&lt;−2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8802"/>
                <a:ext cx="4572001" cy="4137030"/>
              </a:xfrm>
              <a:prstGeom prst="rect">
                <a:avLst/>
              </a:prstGeom>
              <a:blipFill>
                <a:blip r:embed="rId4"/>
                <a:stretch>
                  <a:fillRect l="-1333" t="-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6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16112</TotalTime>
  <Words>388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7.5) Methods of proof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2021-09-02T20:00:25Z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